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31"/>
  </p:notesMasterIdLst>
  <p:handoutMasterIdLst>
    <p:handoutMasterId r:id="rId32"/>
  </p:handoutMasterIdLst>
  <p:sldIdLst>
    <p:sldId id="257" r:id="rId5"/>
    <p:sldId id="263" r:id="rId6"/>
    <p:sldId id="258" r:id="rId7"/>
    <p:sldId id="259" r:id="rId8"/>
    <p:sldId id="260" r:id="rId9"/>
    <p:sldId id="261" r:id="rId10"/>
    <p:sldId id="262" r:id="rId11"/>
    <p:sldId id="282" r:id="rId12"/>
    <p:sldId id="271" r:id="rId13"/>
    <p:sldId id="273" r:id="rId14"/>
    <p:sldId id="270" r:id="rId15"/>
    <p:sldId id="272" r:id="rId16"/>
    <p:sldId id="281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64" r:id="rId25"/>
    <p:sldId id="267" r:id="rId26"/>
    <p:sldId id="268" r:id="rId27"/>
    <p:sldId id="265" r:id="rId28"/>
    <p:sldId id="269" r:id="rId29"/>
    <p:sldId id="266" r:id="rId30"/>
  </p:sldIdLst>
  <p:sldSz cx="12192000" cy="6858000"/>
  <p:notesSz cx="6858000" cy="9144000"/>
  <p:defaultTextStyle>
    <a:defPPr rtl="0"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CBA3"/>
    <a:srgbClr val="FC04D3"/>
    <a:srgbClr val="01FF1F"/>
    <a:srgbClr val="66FF66"/>
    <a:srgbClr val="CDF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8" d="100"/>
          <a:sy n="68" d="100"/>
        </p:scale>
        <p:origin x="-588" y="-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0" d="100"/>
          <a:sy n="90" d="100"/>
        </p:scale>
        <p:origin x="377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DE5073-FD86-408D-BB96-FA06CB0CD0C1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05550996-EDF3-42A4-A0B0-03BAE6337EE6}">
      <dgm:prSet phldrT="[文字]"/>
      <dgm:spPr/>
      <dgm:t>
        <a:bodyPr/>
        <a:lstStyle/>
        <a:p>
          <a:r>
            <a:rPr lang="zh-TW" altLang="en-US" dirty="0" smtClean="0"/>
            <a:t>短時間了解某店家</a:t>
          </a:r>
          <a:endParaRPr lang="zh-TW" altLang="en-US" dirty="0"/>
        </a:p>
      </dgm:t>
    </dgm:pt>
    <dgm:pt modelId="{7A844CE6-94E2-49D8-BBEC-7150871B67B2}" type="parTrans" cxnId="{10D77C79-1984-4C11-B1CC-C90575FBD994}">
      <dgm:prSet/>
      <dgm:spPr/>
      <dgm:t>
        <a:bodyPr/>
        <a:lstStyle/>
        <a:p>
          <a:endParaRPr lang="zh-TW" altLang="en-US"/>
        </a:p>
      </dgm:t>
    </dgm:pt>
    <dgm:pt modelId="{04546FD9-F9FB-427F-A909-D9CCAF7E06FB}" type="sibTrans" cxnId="{10D77C79-1984-4C11-B1CC-C90575FBD994}">
      <dgm:prSet/>
      <dgm:spPr/>
      <dgm:t>
        <a:bodyPr/>
        <a:lstStyle/>
        <a:p>
          <a:endParaRPr lang="zh-TW" altLang="en-US"/>
        </a:p>
      </dgm:t>
    </dgm:pt>
    <dgm:pt modelId="{2D06ED84-EE6A-4CCF-95BD-31CC8973CBC1}">
      <dgm:prSet phldrT="[文字]"/>
      <dgm:spPr/>
      <dgm:t>
        <a:bodyPr/>
        <a:lstStyle/>
        <a:p>
          <a:r>
            <a:rPr lang="zh-TW" altLang="en-US" dirty="0" smtClean="0"/>
            <a:t>店家較勁</a:t>
          </a:r>
          <a:endParaRPr lang="zh-TW" altLang="en-US" dirty="0"/>
        </a:p>
      </dgm:t>
    </dgm:pt>
    <dgm:pt modelId="{311FB4A8-AED3-475A-812B-AEA9CCEA4D31}" type="parTrans" cxnId="{35D579FF-DF16-4E17-89DD-D6129A3345BB}">
      <dgm:prSet/>
      <dgm:spPr/>
      <dgm:t>
        <a:bodyPr/>
        <a:lstStyle/>
        <a:p>
          <a:endParaRPr lang="zh-TW" altLang="en-US"/>
        </a:p>
      </dgm:t>
    </dgm:pt>
    <dgm:pt modelId="{F25DF532-F458-4D1C-82E6-DDBDC1E2D434}" type="sibTrans" cxnId="{35D579FF-DF16-4E17-89DD-D6129A3345BB}">
      <dgm:prSet/>
      <dgm:spPr/>
      <dgm:t>
        <a:bodyPr/>
        <a:lstStyle/>
        <a:p>
          <a:endParaRPr lang="zh-TW" altLang="en-US"/>
        </a:p>
      </dgm:t>
    </dgm:pt>
    <dgm:pt modelId="{4DEB86EA-9BF9-45C9-BF13-558D61AA7FE3}">
      <dgm:prSet phldrT="[文字]"/>
      <dgm:spPr/>
      <dgm:t>
        <a:bodyPr/>
        <a:lstStyle/>
        <a:p>
          <a:r>
            <a:rPr lang="zh-TW" altLang="en-US" dirty="0" smtClean="0"/>
            <a:t>韓流來襲</a:t>
          </a:r>
          <a:endParaRPr lang="zh-TW" altLang="en-US" dirty="0"/>
        </a:p>
      </dgm:t>
    </dgm:pt>
    <dgm:pt modelId="{4DDA4F1C-5242-43D3-BD86-705EEF031B8D}" type="parTrans" cxnId="{3F4A323C-9486-42E1-B9E5-AB7DCBE8C2D1}">
      <dgm:prSet/>
      <dgm:spPr/>
      <dgm:t>
        <a:bodyPr/>
        <a:lstStyle/>
        <a:p>
          <a:endParaRPr lang="zh-TW" altLang="en-US"/>
        </a:p>
      </dgm:t>
    </dgm:pt>
    <dgm:pt modelId="{CFEFCD42-6E54-4ED7-A9ED-CAA4579A02FD}" type="sibTrans" cxnId="{3F4A323C-9486-42E1-B9E5-AB7DCBE8C2D1}">
      <dgm:prSet/>
      <dgm:spPr/>
      <dgm:t>
        <a:bodyPr/>
        <a:lstStyle/>
        <a:p>
          <a:endParaRPr lang="zh-TW" altLang="en-US"/>
        </a:p>
      </dgm:t>
    </dgm:pt>
    <dgm:pt modelId="{E41B8E91-5A83-4527-845B-896056F715DC}" type="pres">
      <dgm:prSet presAssocID="{87DE5073-FD86-408D-BB96-FA06CB0CD0C1}" presName="linearFlow" presStyleCnt="0">
        <dgm:presLayoutVars>
          <dgm:dir/>
          <dgm:resizeHandles val="exact"/>
        </dgm:presLayoutVars>
      </dgm:prSet>
      <dgm:spPr/>
    </dgm:pt>
    <dgm:pt modelId="{F71B500A-8F50-43C3-AE2B-A8E2C8E9FDC9}" type="pres">
      <dgm:prSet presAssocID="{05550996-EDF3-42A4-A0B0-03BAE6337EE6}" presName="composite" presStyleCnt="0"/>
      <dgm:spPr/>
    </dgm:pt>
    <dgm:pt modelId="{D06C9C0E-4D5E-4342-A8F5-34A9CC8E2766}" type="pres">
      <dgm:prSet presAssocID="{05550996-EDF3-42A4-A0B0-03BAE6337EE6}" presName="imgShp" presStyleLbl="fgImgPlace1" presStyleIdx="0" presStyleCnt="3"/>
      <dgm:spPr/>
    </dgm:pt>
    <dgm:pt modelId="{19670B78-779D-436B-B273-573B72FE80C4}" type="pres">
      <dgm:prSet presAssocID="{05550996-EDF3-42A4-A0B0-03BAE6337EE6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4E0DBCE-5FCD-419C-B9CE-3ACB89DDD043}" type="pres">
      <dgm:prSet presAssocID="{04546FD9-F9FB-427F-A909-D9CCAF7E06FB}" presName="spacing" presStyleCnt="0"/>
      <dgm:spPr/>
    </dgm:pt>
    <dgm:pt modelId="{EF352184-5B0F-48F6-BB13-D34E447A181C}" type="pres">
      <dgm:prSet presAssocID="{2D06ED84-EE6A-4CCF-95BD-31CC8973CBC1}" presName="composite" presStyleCnt="0"/>
      <dgm:spPr/>
    </dgm:pt>
    <dgm:pt modelId="{D12C3EFA-D443-499F-B941-C7B7767C23D0}" type="pres">
      <dgm:prSet presAssocID="{2D06ED84-EE6A-4CCF-95BD-31CC8973CBC1}" presName="imgShp" presStyleLbl="fgImgPlace1" presStyleIdx="1" presStyleCnt="3"/>
      <dgm:spPr/>
    </dgm:pt>
    <dgm:pt modelId="{B9B6A497-39F4-4A73-BA8F-BD6521267319}" type="pres">
      <dgm:prSet presAssocID="{2D06ED84-EE6A-4CCF-95BD-31CC8973CBC1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35379CE-00F9-47DA-ABED-DBC39197544E}" type="pres">
      <dgm:prSet presAssocID="{F25DF532-F458-4D1C-82E6-DDBDC1E2D434}" presName="spacing" presStyleCnt="0"/>
      <dgm:spPr/>
    </dgm:pt>
    <dgm:pt modelId="{B7543F4F-7AB4-4A70-94D0-E15BC4B9932D}" type="pres">
      <dgm:prSet presAssocID="{4DEB86EA-9BF9-45C9-BF13-558D61AA7FE3}" presName="composite" presStyleCnt="0"/>
      <dgm:spPr/>
    </dgm:pt>
    <dgm:pt modelId="{6FED19B1-5A51-4258-B9B6-39FFD348CB71}" type="pres">
      <dgm:prSet presAssocID="{4DEB86EA-9BF9-45C9-BF13-558D61AA7FE3}" presName="imgShp" presStyleLbl="fgImgPlace1" presStyleIdx="2" presStyleCnt="3"/>
      <dgm:spPr/>
    </dgm:pt>
    <dgm:pt modelId="{2732713B-AB61-4B0C-AB8D-BFB6CD28C164}" type="pres">
      <dgm:prSet presAssocID="{4DEB86EA-9BF9-45C9-BF13-558D61AA7FE3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CA3F612-8BFA-481E-97F5-9A07FE26F3B4}" type="presOf" srcId="{87DE5073-FD86-408D-BB96-FA06CB0CD0C1}" destId="{E41B8E91-5A83-4527-845B-896056F715DC}" srcOrd="0" destOrd="0" presId="urn:microsoft.com/office/officeart/2005/8/layout/vList3"/>
    <dgm:cxn modelId="{35D579FF-DF16-4E17-89DD-D6129A3345BB}" srcId="{87DE5073-FD86-408D-BB96-FA06CB0CD0C1}" destId="{2D06ED84-EE6A-4CCF-95BD-31CC8973CBC1}" srcOrd="1" destOrd="0" parTransId="{311FB4A8-AED3-475A-812B-AEA9CCEA4D31}" sibTransId="{F25DF532-F458-4D1C-82E6-DDBDC1E2D434}"/>
    <dgm:cxn modelId="{10D77C79-1984-4C11-B1CC-C90575FBD994}" srcId="{87DE5073-FD86-408D-BB96-FA06CB0CD0C1}" destId="{05550996-EDF3-42A4-A0B0-03BAE6337EE6}" srcOrd="0" destOrd="0" parTransId="{7A844CE6-94E2-49D8-BBEC-7150871B67B2}" sibTransId="{04546FD9-F9FB-427F-A909-D9CCAF7E06FB}"/>
    <dgm:cxn modelId="{3F4A323C-9486-42E1-B9E5-AB7DCBE8C2D1}" srcId="{87DE5073-FD86-408D-BB96-FA06CB0CD0C1}" destId="{4DEB86EA-9BF9-45C9-BF13-558D61AA7FE3}" srcOrd="2" destOrd="0" parTransId="{4DDA4F1C-5242-43D3-BD86-705EEF031B8D}" sibTransId="{CFEFCD42-6E54-4ED7-A9ED-CAA4579A02FD}"/>
    <dgm:cxn modelId="{CE59BB22-1E3D-48DB-AE24-C64BB0521DFD}" type="presOf" srcId="{2D06ED84-EE6A-4CCF-95BD-31CC8973CBC1}" destId="{B9B6A497-39F4-4A73-BA8F-BD6521267319}" srcOrd="0" destOrd="0" presId="urn:microsoft.com/office/officeart/2005/8/layout/vList3"/>
    <dgm:cxn modelId="{BE4C68CE-8DDB-42F4-BE51-7672AD0D7753}" type="presOf" srcId="{4DEB86EA-9BF9-45C9-BF13-558D61AA7FE3}" destId="{2732713B-AB61-4B0C-AB8D-BFB6CD28C164}" srcOrd="0" destOrd="0" presId="urn:microsoft.com/office/officeart/2005/8/layout/vList3"/>
    <dgm:cxn modelId="{E768D907-0814-470D-AB7E-C041922CB870}" type="presOf" srcId="{05550996-EDF3-42A4-A0B0-03BAE6337EE6}" destId="{19670B78-779D-436B-B273-573B72FE80C4}" srcOrd="0" destOrd="0" presId="urn:microsoft.com/office/officeart/2005/8/layout/vList3"/>
    <dgm:cxn modelId="{D4D6FB0B-B531-42C1-A073-23CBD84F8717}" type="presParOf" srcId="{E41B8E91-5A83-4527-845B-896056F715DC}" destId="{F71B500A-8F50-43C3-AE2B-A8E2C8E9FDC9}" srcOrd="0" destOrd="0" presId="urn:microsoft.com/office/officeart/2005/8/layout/vList3"/>
    <dgm:cxn modelId="{2E694EDC-1296-47FF-96FA-6F0C71333681}" type="presParOf" srcId="{F71B500A-8F50-43C3-AE2B-A8E2C8E9FDC9}" destId="{D06C9C0E-4D5E-4342-A8F5-34A9CC8E2766}" srcOrd="0" destOrd="0" presId="urn:microsoft.com/office/officeart/2005/8/layout/vList3"/>
    <dgm:cxn modelId="{E1D0E747-2C05-4C56-9C95-E5B4AF62B25D}" type="presParOf" srcId="{F71B500A-8F50-43C3-AE2B-A8E2C8E9FDC9}" destId="{19670B78-779D-436B-B273-573B72FE80C4}" srcOrd="1" destOrd="0" presId="urn:microsoft.com/office/officeart/2005/8/layout/vList3"/>
    <dgm:cxn modelId="{0B8C3EB5-6D67-4B53-9499-0CBC3AFBD219}" type="presParOf" srcId="{E41B8E91-5A83-4527-845B-896056F715DC}" destId="{74E0DBCE-5FCD-419C-B9CE-3ACB89DDD043}" srcOrd="1" destOrd="0" presId="urn:microsoft.com/office/officeart/2005/8/layout/vList3"/>
    <dgm:cxn modelId="{4C6CA67C-D6F6-432E-9908-331F1B836C7B}" type="presParOf" srcId="{E41B8E91-5A83-4527-845B-896056F715DC}" destId="{EF352184-5B0F-48F6-BB13-D34E447A181C}" srcOrd="2" destOrd="0" presId="urn:microsoft.com/office/officeart/2005/8/layout/vList3"/>
    <dgm:cxn modelId="{32B4DAA4-FF21-465D-A91C-FCB55EC17EC4}" type="presParOf" srcId="{EF352184-5B0F-48F6-BB13-D34E447A181C}" destId="{D12C3EFA-D443-499F-B941-C7B7767C23D0}" srcOrd="0" destOrd="0" presId="urn:microsoft.com/office/officeart/2005/8/layout/vList3"/>
    <dgm:cxn modelId="{E6DC5E54-59D3-4C80-BE84-3307631C7079}" type="presParOf" srcId="{EF352184-5B0F-48F6-BB13-D34E447A181C}" destId="{B9B6A497-39F4-4A73-BA8F-BD6521267319}" srcOrd="1" destOrd="0" presId="urn:microsoft.com/office/officeart/2005/8/layout/vList3"/>
    <dgm:cxn modelId="{B34A2747-AE6E-4645-8F10-4DA1FBCBBC07}" type="presParOf" srcId="{E41B8E91-5A83-4527-845B-896056F715DC}" destId="{035379CE-00F9-47DA-ABED-DBC39197544E}" srcOrd="3" destOrd="0" presId="urn:microsoft.com/office/officeart/2005/8/layout/vList3"/>
    <dgm:cxn modelId="{C805143D-777F-4270-A3A7-3157495A8A9A}" type="presParOf" srcId="{E41B8E91-5A83-4527-845B-896056F715DC}" destId="{B7543F4F-7AB4-4A70-94D0-E15BC4B9932D}" srcOrd="4" destOrd="0" presId="urn:microsoft.com/office/officeart/2005/8/layout/vList3"/>
    <dgm:cxn modelId="{8BA201F4-F85C-4685-8B12-C69472CD2BF6}" type="presParOf" srcId="{B7543F4F-7AB4-4A70-94D0-E15BC4B9932D}" destId="{6FED19B1-5A51-4258-B9B6-39FFD348CB71}" srcOrd="0" destOrd="0" presId="urn:microsoft.com/office/officeart/2005/8/layout/vList3"/>
    <dgm:cxn modelId="{E5415948-A3FA-416E-B13A-5958517A1894}" type="presParOf" srcId="{B7543F4F-7AB4-4A70-94D0-E15BC4B9932D}" destId="{2732713B-AB61-4B0C-AB8D-BFB6CD28C16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44F214-4C54-4BEF-81F1-B9F5F863B6B3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4FE8B8E3-43DA-4275-B19F-C6621F3DA7C2}">
      <dgm:prSet phldrT="[文字]"/>
      <dgm:spPr/>
      <dgm:t>
        <a:bodyPr/>
        <a:lstStyle/>
        <a:p>
          <a:r>
            <a:rPr lang="zh-TW" altLang="en-US" dirty="0" smtClean="0"/>
            <a:t>了解大眾對店家看法</a:t>
          </a:r>
          <a:endParaRPr lang="zh-TW" altLang="en-US" dirty="0"/>
        </a:p>
      </dgm:t>
    </dgm:pt>
    <dgm:pt modelId="{A3019406-01AF-42FF-979F-24C83EE17750}" type="parTrans" cxnId="{2511D221-CDB5-4363-A88C-F15E399ACDBD}">
      <dgm:prSet/>
      <dgm:spPr/>
      <dgm:t>
        <a:bodyPr/>
        <a:lstStyle/>
        <a:p>
          <a:endParaRPr lang="zh-TW" altLang="en-US"/>
        </a:p>
      </dgm:t>
    </dgm:pt>
    <dgm:pt modelId="{D6332747-5256-435F-82C6-4876E4E31E83}" type="sibTrans" cxnId="{2511D221-CDB5-4363-A88C-F15E399ACDBD}">
      <dgm:prSet/>
      <dgm:spPr/>
      <dgm:t>
        <a:bodyPr/>
        <a:lstStyle/>
        <a:p>
          <a:endParaRPr lang="zh-TW" altLang="en-US"/>
        </a:p>
      </dgm:t>
    </dgm:pt>
    <dgm:pt modelId="{ACA57F95-3371-47F7-A27A-F3F5E11B137E}">
      <dgm:prSet phldrT="[文字]"/>
      <dgm:spPr/>
      <dgm:t>
        <a:bodyPr/>
        <a:lstStyle/>
        <a:p>
          <a:r>
            <a:rPr lang="zh-TW" altLang="en-US" dirty="0" smtClean="0"/>
            <a:t>給與店家評論</a:t>
          </a:r>
          <a:endParaRPr lang="zh-TW" altLang="en-US" dirty="0"/>
        </a:p>
      </dgm:t>
    </dgm:pt>
    <dgm:pt modelId="{50FAB046-980B-48A2-B2C1-1D06172A5930}" type="parTrans" cxnId="{36013B92-E506-4479-AAF1-FE54EBBAD10A}">
      <dgm:prSet/>
      <dgm:spPr/>
      <dgm:t>
        <a:bodyPr/>
        <a:lstStyle/>
        <a:p>
          <a:endParaRPr lang="zh-TW" altLang="en-US"/>
        </a:p>
      </dgm:t>
    </dgm:pt>
    <dgm:pt modelId="{2809E535-C5CF-40E3-9D58-C884A454EC29}" type="sibTrans" cxnId="{36013B92-E506-4479-AAF1-FE54EBBAD10A}">
      <dgm:prSet/>
      <dgm:spPr/>
      <dgm:t>
        <a:bodyPr/>
        <a:lstStyle/>
        <a:p>
          <a:endParaRPr lang="zh-TW" altLang="en-US"/>
        </a:p>
      </dgm:t>
    </dgm:pt>
    <dgm:pt modelId="{62E7E31D-8869-48F9-BC57-CB6C3D765BAC}">
      <dgm:prSet phldrT="[文字]"/>
      <dgm:spPr/>
      <dgm:t>
        <a:bodyPr/>
        <a:lstStyle/>
        <a:p>
          <a:r>
            <a:rPr lang="zh-TW" altLang="en-US" dirty="0" smtClean="0"/>
            <a:t>了解店家特色</a:t>
          </a:r>
          <a:endParaRPr lang="zh-TW" altLang="en-US" dirty="0"/>
        </a:p>
      </dgm:t>
    </dgm:pt>
    <dgm:pt modelId="{8915BCAE-58BD-416B-9660-B53553E317EA}" type="parTrans" cxnId="{0FD78779-8749-4F33-953E-7F8B96B21A1A}">
      <dgm:prSet/>
      <dgm:spPr/>
      <dgm:t>
        <a:bodyPr/>
        <a:lstStyle/>
        <a:p>
          <a:endParaRPr lang="zh-TW" altLang="en-US"/>
        </a:p>
      </dgm:t>
    </dgm:pt>
    <dgm:pt modelId="{5E689B78-E3CC-4972-A99E-915A50C76FD7}" type="sibTrans" cxnId="{0FD78779-8749-4F33-953E-7F8B96B21A1A}">
      <dgm:prSet/>
      <dgm:spPr/>
      <dgm:t>
        <a:bodyPr/>
        <a:lstStyle/>
        <a:p>
          <a:endParaRPr lang="zh-TW" altLang="en-US"/>
        </a:p>
      </dgm:t>
    </dgm:pt>
    <dgm:pt modelId="{80FB0205-0FDA-4EDF-AD32-CDCD5CC92780}" type="pres">
      <dgm:prSet presAssocID="{1344F214-4C54-4BEF-81F1-B9F5F863B6B3}" presName="linearFlow" presStyleCnt="0">
        <dgm:presLayoutVars>
          <dgm:dir/>
          <dgm:resizeHandles val="exact"/>
        </dgm:presLayoutVars>
      </dgm:prSet>
      <dgm:spPr/>
    </dgm:pt>
    <dgm:pt modelId="{F2307D1C-60BD-4C07-BAEC-7E8F2800B371}" type="pres">
      <dgm:prSet presAssocID="{4FE8B8E3-43DA-4275-B19F-C6621F3DA7C2}" presName="composite" presStyleCnt="0"/>
      <dgm:spPr/>
    </dgm:pt>
    <dgm:pt modelId="{7179B699-1FA7-41D5-BE3C-06A932DED07C}" type="pres">
      <dgm:prSet presAssocID="{4FE8B8E3-43DA-4275-B19F-C6621F3DA7C2}" presName="imgShp" presStyleLbl="fgImgPlace1" presStyleIdx="0" presStyleCnt="3"/>
      <dgm:spPr/>
    </dgm:pt>
    <dgm:pt modelId="{89F67123-4BBD-4A0E-998D-1DC34BEE41A5}" type="pres">
      <dgm:prSet presAssocID="{4FE8B8E3-43DA-4275-B19F-C6621F3DA7C2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8D01EFE-1D76-4009-BF4A-CA331696ABD9}" type="pres">
      <dgm:prSet presAssocID="{D6332747-5256-435F-82C6-4876E4E31E83}" presName="spacing" presStyleCnt="0"/>
      <dgm:spPr/>
    </dgm:pt>
    <dgm:pt modelId="{D56CFA28-2D18-49AE-A5A6-CBE0F452CCBA}" type="pres">
      <dgm:prSet presAssocID="{ACA57F95-3371-47F7-A27A-F3F5E11B137E}" presName="composite" presStyleCnt="0"/>
      <dgm:spPr/>
    </dgm:pt>
    <dgm:pt modelId="{7BE5645D-C740-4D8C-B1DF-7FF01C967F4D}" type="pres">
      <dgm:prSet presAssocID="{ACA57F95-3371-47F7-A27A-F3F5E11B137E}" presName="imgShp" presStyleLbl="fgImgPlace1" presStyleIdx="1" presStyleCnt="3"/>
      <dgm:spPr/>
    </dgm:pt>
    <dgm:pt modelId="{F6F64419-7D7B-4E70-87CC-F18EBF6A3215}" type="pres">
      <dgm:prSet presAssocID="{ACA57F95-3371-47F7-A27A-F3F5E11B137E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F88BDD-4299-4502-BE1C-9D1F2E8666AC}" type="pres">
      <dgm:prSet presAssocID="{2809E535-C5CF-40E3-9D58-C884A454EC29}" presName="spacing" presStyleCnt="0"/>
      <dgm:spPr/>
    </dgm:pt>
    <dgm:pt modelId="{68ED3AAF-1A92-457A-A8DD-8D8476408D3D}" type="pres">
      <dgm:prSet presAssocID="{62E7E31D-8869-48F9-BC57-CB6C3D765BAC}" presName="composite" presStyleCnt="0"/>
      <dgm:spPr/>
    </dgm:pt>
    <dgm:pt modelId="{35C36FAE-BCCA-4EC9-9EFB-D61C019E4198}" type="pres">
      <dgm:prSet presAssocID="{62E7E31D-8869-48F9-BC57-CB6C3D765BAC}" presName="imgShp" presStyleLbl="fgImgPlace1" presStyleIdx="2" presStyleCnt="3"/>
      <dgm:spPr/>
    </dgm:pt>
    <dgm:pt modelId="{80A5F1C3-79F3-4368-96E4-9A8458D1F9E8}" type="pres">
      <dgm:prSet presAssocID="{62E7E31D-8869-48F9-BC57-CB6C3D765BAC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81B430C-105A-48FF-9AB6-8EF8B502B775}" type="presOf" srcId="{4FE8B8E3-43DA-4275-B19F-C6621F3DA7C2}" destId="{89F67123-4BBD-4A0E-998D-1DC34BEE41A5}" srcOrd="0" destOrd="0" presId="urn:microsoft.com/office/officeart/2005/8/layout/vList3"/>
    <dgm:cxn modelId="{87100385-4131-4BEF-BEFB-978604311E3A}" type="presOf" srcId="{1344F214-4C54-4BEF-81F1-B9F5F863B6B3}" destId="{80FB0205-0FDA-4EDF-AD32-CDCD5CC92780}" srcOrd="0" destOrd="0" presId="urn:microsoft.com/office/officeart/2005/8/layout/vList3"/>
    <dgm:cxn modelId="{5EB7CE3E-1241-459A-874F-82ED3E28AC3B}" type="presOf" srcId="{62E7E31D-8869-48F9-BC57-CB6C3D765BAC}" destId="{80A5F1C3-79F3-4368-96E4-9A8458D1F9E8}" srcOrd="0" destOrd="0" presId="urn:microsoft.com/office/officeart/2005/8/layout/vList3"/>
    <dgm:cxn modelId="{3F051D01-CF82-4492-B85C-C7C24482282F}" type="presOf" srcId="{ACA57F95-3371-47F7-A27A-F3F5E11B137E}" destId="{F6F64419-7D7B-4E70-87CC-F18EBF6A3215}" srcOrd="0" destOrd="0" presId="urn:microsoft.com/office/officeart/2005/8/layout/vList3"/>
    <dgm:cxn modelId="{2511D221-CDB5-4363-A88C-F15E399ACDBD}" srcId="{1344F214-4C54-4BEF-81F1-B9F5F863B6B3}" destId="{4FE8B8E3-43DA-4275-B19F-C6621F3DA7C2}" srcOrd="0" destOrd="0" parTransId="{A3019406-01AF-42FF-979F-24C83EE17750}" sibTransId="{D6332747-5256-435F-82C6-4876E4E31E83}"/>
    <dgm:cxn modelId="{36013B92-E506-4479-AAF1-FE54EBBAD10A}" srcId="{1344F214-4C54-4BEF-81F1-B9F5F863B6B3}" destId="{ACA57F95-3371-47F7-A27A-F3F5E11B137E}" srcOrd="1" destOrd="0" parTransId="{50FAB046-980B-48A2-B2C1-1D06172A5930}" sibTransId="{2809E535-C5CF-40E3-9D58-C884A454EC29}"/>
    <dgm:cxn modelId="{0FD78779-8749-4F33-953E-7F8B96B21A1A}" srcId="{1344F214-4C54-4BEF-81F1-B9F5F863B6B3}" destId="{62E7E31D-8869-48F9-BC57-CB6C3D765BAC}" srcOrd="2" destOrd="0" parTransId="{8915BCAE-58BD-416B-9660-B53553E317EA}" sibTransId="{5E689B78-E3CC-4972-A99E-915A50C76FD7}"/>
    <dgm:cxn modelId="{023C071F-B8CF-4EE1-B704-D6CBEB52E468}" type="presParOf" srcId="{80FB0205-0FDA-4EDF-AD32-CDCD5CC92780}" destId="{F2307D1C-60BD-4C07-BAEC-7E8F2800B371}" srcOrd="0" destOrd="0" presId="urn:microsoft.com/office/officeart/2005/8/layout/vList3"/>
    <dgm:cxn modelId="{A998B930-0EDA-4948-BDD2-0E4B60F69AA3}" type="presParOf" srcId="{F2307D1C-60BD-4C07-BAEC-7E8F2800B371}" destId="{7179B699-1FA7-41D5-BE3C-06A932DED07C}" srcOrd="0" destOrd="0" presId="urn:microsoft.com/office/officeart/2005/8/layout/vList3"/>
    <dgm:cxn modelId="{FE1BD34C-77DA-4C22-B71E-162BDA1D71F1}" type="presParOf" srcId="{F2307D1C-60BD-4C07-BAEC-7E8F2800B371}" destId="{89F67123-4BBD-4A0E-998D-1DC34BEE41A5}" srcOrd="1" destOrd="0" presId="urn:microsoft.com/office/officeart/2005/8/layout/vList3"/>
    <dgm:cxn modelId="{D9454646-AE58-450C-8D64-3514FBC7AE00}" type="presParOf" srcId="{80FB0205-0FDA-4EDF-AD32-CDCD5CC92780}" destId="{68D01EFE-1D76-4009-BF4A-CA331696ABD9}" srcOrd="1" destOrd="0" presId="urn:microsoft.com/office/officeart/2005/8/layout/vList3"/>
    <dgm:cxn modelId="{9D219507-D0FD-4BAF-BB05-61EE19AE2F39}" type="presParOf" srcId="{80FB0205-0FDA-4EDF-AD32-CDCD5CC92780}" destId="{D56CFA28-2D18-49AE-A5A6-CBE0F452CCBA}" srcOrd="2" destOrd="0" presId="urn:microsoft.com/office/officeart/2005/8/layout/vList3"/>
    <dgm:cxn modelId="{0782F186-FE1F-42D8-BC41-021EA9D6488C}" type="presParOf" srcId="{D56CFA28-2D18-49AE-A5A6-CBE0F452CCBA}" destId="{7BE5645D-C740-4D8C-B1DF-7FF01C967F4D}" srcOrd="0" destOrd="0" presId="urn:microsoft.com/office/officeart/2005/8/layout/vList3"/>
    <dgm:cxn modelId="{BFBF16F0-282E-4F30-A20E-EB5364F9BEF2}" type="presParOf" srcId="{D56CFA28-2D18-49AE-A5A6-CBE0F452CCBA}" destId="{F6F64419-7D7B-4E70-87CC-F18EBF6A3215}" srcOrd="1" destOrd="0" presId="urn:microsoft.com/office/officeart/2005/8/layout/vList3"/>
    <dgm:cxn modelId="{41515D23-794D-4A9F-B3F9-CCCF1AC74EAD}" type="presParOf" srcId="{80FB0205-0FDA-4EDF-AD32-CDCD5CC92780}" destId="{5FF88BDD-4299-4502-BE1C-9D1F2E8666AC}" srcOrd="3" destOrd="0" presId="urn:microsoft.com/office/officeart/2005/8/layout/vList3"/>
    <dgm:cxn modelId="{71034A19-F7A7-4234-9C24-2C5FF6FA557C}" type="presParOf" srcId="{80FB0205-0FDA-4EDF-AD32-CDCD5CC92780}" destId="{68ED3AAF-1A92-457A-A8DD-8D8476408D3D}" srcOrd="4" destOrd="0" presId="urn:microsoft.com/office/officeart/2005/8/layout/vList3"/>
    <dgm:cxn modelId="{F6877B40-9404-4126-94A2-A12ABC20434F}" type="presParOf" srcId="{68ED3AAF-1A92-457A-A8DD-8D8476408D3D}" destId="{35C36FAE-BCCA-4EC9-9EFB-D61C019E4198}" srcOrd="0" destOrd="0" presId="urn:microsoft.com/office/officeart/2005/8/layout/vList3"/>
    <dgm:cxn modelId="{62E9B567-BBEA-4B06-ABD7-FB10641DA79E}" type="presParOf" srcId="{68ED3AAF-1A92-457A-A8DD-8D8476408D3D}" destId="{80A5F1C3-79F3-4368-96E4-9A8458D1F9E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C4A9D7-0E96-40A9-926C-DC26704F1C7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08B9D17F-8A18-4838-8555-94E7F49343D4}">
      <dgm:prSet phldrT="[文字]"/>
      <dgm:spPr/>
      <dgm:t>
        <a:bodyPr/>
        <a:lstStyle/>
        <a:p>
          <a:r>
            <a:rPr lang="zh-TW" altLang="en-US" dirty="0" smtClean="0"/>
            <a:t>宣傳店家</a:t>
          </a:r>
          <a:endParaRPr lang="zh-TW" altLang="en-US" dirty="0"/>
        </a:p>
      </dgm:t>
    </dgm:pt>
    <dgm:pt modelId="{B838D8F1-C48B-4865-9A75-03159CDA2414}" type="parTrans" cxnId="{5ABC92E0-AF71-4902-9310-E717C0DDD781}">
      <dgm:prSet/>
      <dgm:spPr/>
      <dgm:t>
        <a:bodyPr/>
        <a:lstStyle/>
        <a:p>
          <a:endParaRPr lang="zh-TW" altLang="en-US"/>
        </a:p>
      </dgm:t>
    </dgm:pt>
    <dgm:pt modelId="{A867269F-229D-4AE6-9B49-558DE15E9237}" type="sibTrans" cxnId="{5ABC92E0-AF71-4902-9310-E717C0DDD781}">
      <dgm:prSet/>
      <dgm:spPr/>
      <dgm:t>
        <a:bodyPr/>
        <a:lstStyle/>
        <a:p>
          <a:endParaRPr lang="zh-TW" altLang="en-US"/>
        </a:p>
      </dgm:t>
    </dgm:pt>
    <dgm:pt modelId="{41659555-0F16-4D7F-B1C4-6FA8EA983564}">
      <dgm:prSet phldrT="[文字]"/>
      <dgm:spPr/>
      <dgm:t>
        <a:bodyPr/>
        <a:lstStyle/>
        <a:p>
          <a:r>
            <a:rPr lang="zh-TW" altLang="en-US" dirty="0" smtClean="0"/>
            <a:t>了解客戶看法</a:t>
          </a:r>
          <a:endParaRPr lang="zh-TW" altLang="en-US" dirty="0"/>
        </a:p>
      </dgm:t>
    </dgm:pt>
    <dgm:pt modelId="{7D79CECC-3624-46F1-87E6-A8ADB84CC449}" type="parTrans" cxnId="{2A425A9C-49BB-466C-894E-94DD3D7AA936}">
      <dgm:prSet/>
      <dgm:spPr/>
      <dgm:t>
        <a:bodyPr/>
        <a:lstStyle/>
        <a:p>
          <a:endParaRPr lang="zh-TW" altLang="en-US"/>
        </a:p>
      </dgm:t>
    </dgm:pt>
    <dgm:pt modelId="{56AB1F81-D1B4-49F7-8544-A0692C6E623F}" type="sibTrans" cxnId="{2A425A9C-49BB-466C-894E-94DD3D7AA936}">
      <dgm:prSet/>
      <dgm:spPr/>
      <dgm:t>
        <a:bodyPr/>
        <a:lstStyle/>
        <a:p>
          <a:endParaRPr lang="zh-TW" altLang="en-US"/>
        </a:p>
      </dgm:t>
    </dgm:pt>
    <dgm:pt modelId="{5B9AF288-FD52-470B-BC5F-9C7D9E5D086C}">
      <dgm:prSet phldrT="[文字]"/>
      <dgm:spPr/>
      <dgm:t>
        <a:bodyPr/>
        <a:lstStyle/>
        <a:p>
          <a:r>
            <a:rPr lang="zh-TW" altLang="en-US" dirty="0" smtClean="0"/>
            <a:t>分析大眾趨勢</a:t>
          </a:r>
          <a:endParaRPr lang="zh-TW" altLang="en-US" dirty="0"/>
        </a:p>
      </dgm:t>
    </dgm:pt>
    <dgm:pt modelId="{494239A8-E7D0-45C1-88F0-584C29177A80}" type="parTrans" cxnId="{91D9DAC6-C734-4BE2-BB12-968E20879CE1}">
      <dgm:prSet/>
      <dgm:spPr/>
      <dgm:t>
        <a:bodyPr/>
        <a:lstStyle/>
        <a:p>
          <a:endParaRPr lang="zh-TW" altLang="en-US"/>
        </a:p>
      </dgm:t>
    </dgm:pt>
    <dgm:pt modelId="{9C329510-1E12-4E38-9631-3313CD14E1FF}" type="sibTrans" cxnId="{91D9DAC6-C734-4BE2-BB12-968E20879CE1}">
      <dgm:prSet/>
      <dgm:spPr/>
      <dgm:t>
        <a:bodyPr/>
        <a:lstStyle/>
        <a:p>
          <a:endParaRPr lang="zh-TW" altLang="en-US"/>
        </a:p>
      </dgm:t>
    </dgm:pt>
    <dgm:pt modelId="{D9D5F236-2D68-479A-8206-DED1B33637EA}" type="pres">
      <dgm:prSet presAssocID="{B2C4A9D7-0E96-40A9-926C-DC26704F1C78}" presName="linearFlow" presStyleCnt="0">
        <dgm:presLayoutVars>
          <dgm:dir/>
          <dgm:resizeHandles val="exact"/>
        </dgm:presLayoutVars>
      </dgm:prSet>
      <dgm:spPr/>
    </dgm:pt>
    <dgm:pt modelId="{A6263D1B-B9E0-4D41-841A-43EEF470376D}" type="pres">
      <dgm:prSet presAssocID="{08B9D17F-8A18-4838-8555-94E7F49343D4}" presName="composite" presStyleCnt="0"/>
      <dgm:spPr/>
    </dgm:pt>
    <dgm:pt modelId="{7B25709F-682E-4518-8716-BD52101A8498}" type="pres">
      <dgm:prSet presAssocID="{08B9D17F-8A18-4838-8555-94E7F49343D4}" presName="imgShp" presStyleLbl="fgImgPlace1" presStyleIdx="0" presStyleCnt="3"/>
      <dgm:spPr/>
    </dgm:pt>
    <dgm:pt modelId="{8555BA61-5934-4D8E-8F02-645D096419A7}" type="pres">
      <dgm:prSet presAssocID="{08B9D17F-8A18-4838-8555-94E7F49343D4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2A712A7-DC58-417E-8582-B4FBF99F401A}" type="pres">
      <dgm:prSet presAssocID="{A867269F-229D-4AE6-9B49-558DE15E9237}" presName="spacing" presStyleCnt="0"/>
      <dgm:spPr/>
    </dgm:pt>
    <dgm:pt modelId="{6266B0F3-1679-4040-91B7-718240968896}" type="pres">
      <dgm:prSet presAssocID="{41659555-0F16-4D7F-B1C4-6FA8EA983564}" presName="composite" presStyleCnt="0"/>
      <dgm:spPr/>
    </dgm:pt>
    <dgm:pt modelId="{1AD28E79-9456-4125-AFA9-184490B34D5C}" type="pres">
      <dgm:prSet presAssocID="{41659555-0F16-4D7F-B1C4-6FA8EA983564}" presName="imgShp" presStyleLbl="fgImgPlace1" presStyleIdx="1" presStyleCnt="3"/>
      <dgm:spPr/>
    </dgm:pt>
    <dgm:pt modelId="{2857695A-1FF1-473D-9A40-A55E0A46DC64}" type="pres">
      <dgm:prSet presAssocID="{41659555-0F16-4D7F-B1C4-6FA8EA983564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E012000-BBAC-44C2-99C6-5DF00E0F3E6F}" type="pres">
      <dgm:prSet presAssocID="{56AB1F81-D1B4-49F7-8544-A0692C6E623F}" presName="spacing" presStyleCnt="0"/>
      <dgm:spPr/>
    </dgm:pt>
    <dgm:pt modelId="{B6F7A8A2-97B4-4891-90C9-7FB78753A6EE}" type="pres">
      <dgm:prSet presAssocID="{5B9AF288-FD52-470B-BC5F-9C7D9E5D086C}" presName="composite" presStyleCnt="0"/>
      <dgm:spPr/>
    </dgm:pt>
    <dgm:pt modelId="{7182B6EE-FABA-4ED9-A5FB-1A0DC8E3A33F}" type="pres">
      <dgm:prSet presAssocID="{5B9AF288-FD52-470B-BC5F-9C7D9E5D086C}" presName="imgShp" presStyleLbl="fgImgPlace1" presStyleIdx="2" presStyleCnt="3"/>
      <dgm:spPr/>
    </dgm:pt>
    <dgm:pt modelId="{077BDAC1-A692-4589-8A1D-EF24A3299413}" type="pres">
      <dgm:prSet presAssocID="{5B9AF288-FD52-470B-BC5F-9C7D9E5D086C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E6CC975-9970-4362-A82C-15E8E80026E5}" type="presOf" srcId="{08B9D17F-8A18-4838-8555-94E7F49343D4}" destId="{8555BA61-5934-4D8E-8F02-645D096419A7}" srcOrd="0" destOrd="0" presId="urn:microsoft.com/office/officeart/2005/8/layout/vList3"/>
    <dgm:cxn modelId="{91D9DAC6-C734-4BE2-BB12-968E20879CE1}" srcId="{B2C4A9D7-0E96-40A9-926C-DC26704F1C78}" destId="{5B9AF288-FD52-470B-BC5F-9C7D9E5D086C}" srcOrd="2" destOrd="0" parTransId="{494239A8-E7D0-45C1-88F0-584C29177A80}" sibTransId="{9C329510-1E12-4E38-9631-3313CD14E1FF}"/>
    <dgm:cxn modelId="{5ABC92E0-AF71-4902-9310-E717C0DDD781}" srcId="{B2C4A9D7-0E96-40A9-926C-DC26704F1C78}" destId="{08B9D17F-8A18-4838-8555-94E7F49343D4}" srcOrd="0" destOrd="0" parTransId="{B838D8F1-C48B-4865-9A75-03159CDA2414}" sibTransId="{A867269F-229D-4AE6-9B49-558DE15E9237}"/>
    <dgm:cxn modelId="{6D20324A-B273-4A34-8818-DADFF302BACB}" type="presOf" srcId="{5B9AF288-FD52-470B-BC5F-9C7D9E5D086C}" destId="{077BDAC1-A692-4589-8A1D-EF24A3299413}" srcOrd="0" destOrd="0" presId="urn:microsoft.com/office/officeart/2005/8/layout/vList3"/>
    <dgm:cxn modelId="{2A425A9C-49BB-466C-894E-94DD3D7AA936}" srcId="{B2C4A9D7-0E96-40A9-926C-DC26704F1C78}" destId="{41659555-0F16-4D7F-B1C4-6FA8EA983564}" srcOrd="1" destOrd="0" parTransId="{7D79CECC-3624-46F1-87E6-A8ADB84CC449}" sibTransId="{56AB1F81-D1B4-49F7-8544-A0692C6E623F}"/>
    <dgm:cxn modelId="{C1CE3900-FB2F-419F-A880-9505E3E88253}" type="presOf" srcId="{B2C4A9D7-0E96-40A9-926C-DC26704F1C78}" destId="{D9D5F236-2D68-479A-8206-DED1B33637EA}" srcOrd="0" destOrd="0" presId="urn:microsoft.com/office/officeart/2005/8/layout/vList3"/>
    <dgm:cxn modelId="{B8370132-E127-47E5-87CC-04A96229C540}" type="presOf" srcId="{41659555-0F16-4D7F-B1C4-6FA8EA983564}" destId="{2857695A-1FF1-473D-9A40-A55E0A46DC64}" srcOrd="0" destOrd="0" presId="urn:microsoft.com/office/officeart/2005/8/layout/vList3"/>
    <dgm:cxn modelId="{9930EB2A-FB75-46D2-BCD1-250FF244F730}" type="presParOf" srcId="{D9D5F236-2D68-479A-8206-DED1B33637EA}" destId="{A6263D1B-B9E0-4D41-841A-43EEF470376D}" srcOrd="0" destOrd="0" presId="urn:microsoft.com/office/officeart/2005/8/layout/vList3"/>
    <dgm:cxn modelId="{9E9D65B2-80DD-490D-98F9-6CA50830272E}" type="presParOf" srcId="{A6263D1B-B9E0-4D41-841A-43EEF470376D}" destId="{7B25709F-682E-4518-8716-BD52101A8498}" srcOrd="0" destOrd="0" presId="urn:microsoft.com/office/officeart/2005/8/layout/vList3"/>
    <dgm:cxn modelId="{3F8AF2A6-2DA3-4C54-B1EB-5DAA836CA61B}" type="presParOf" srcId="{A6263D1B-B9E0-4D41-841A-43EEF470376D}" destId="{8555BA61-5934-4D8E-8F02-645D096419A7}" srcOrd="1" destOrd="0" presId="urn:microsoft.com/office/officeart/2005/8/layout/vList3"/>
    <dgm:cxn modelId="{2EE6CCED-549E-4DD3-A019-3682DACC93F2}" type="presParOf" srcId="{D9D5F236-2D68-479A-8206-DED1B33637EA}" destId="{22A712A7-DC58-417E-8582-B4FBF99F401A}" srcOrd="1" destOrd="0" presId="urn:microsoft.com/office/officeart/2005/8/layout/vList3"/>
    <dgm:cxn modelId="{259B4F5A-EBEA-417F-9BDB-7890D354509A}" type="presParOf" srcId="{D9D5F236-2D68-479A-8206-DED1B33637EA}" destId="{6266B0F3-1679-4040-91B7-718240968896}" srcOrd="2" destOrd="0" presId="urn:microsoft.com/office/officeart/2005/8/layout/vList3"/>
    <dgm:cxn modelId="{1BA65786-AFD9-4A5D-817B-363977EFED5D}" type="presParOf" srcId="{6266B0F3-1679-4040-91B7-718240968896}" destId="{1AD28E79-9456-4125-AFA9-184490B34D5C}" srcOrd="0" destOrd="0" presId="urn:microsoft.com/office/officeart/2005/8/layout/vList3"/>
    <dgm:cxn modelId="{538B4387-0842-45F2-B1A3-523C8029C7B2}" type="presParOf" srcId="{6266B0F3-1679-4040-91B7-718240968896}" destId="{2857695A-1FF1-473D-9A40-A55E0A46DC64}" srcOrd="1" destOrd="0" presId="urn:microsoft.com/office/officeart/2005/8/layout/vList3"/>
    <dgm:cxn modelId="{1353F6E9-3780-42B1-9387-C87AED7EED59}" type="presParOf" srcId="{D9D5F236-2D68-479A-8206-DED1B33637EA}" destId="{4E012000-BBAC-44C2-99C6-5DF00E0F3E6F}" srcOrd="3" destOrd="0" presId="urn:microsoft.com/office/officeart/2005/8/layout/vList3"/>
    <dgm:cxn modelId="{BECC6F33-8003-472D-BF0E-6D542139F499}" type="presParOf" srcId="{D9D5F236-2D68-479A-8206-DED1B33637EA}" destId="{B6F7A8A2-97B4-4891-90C9-7FB78753A6EE}" srcOrd="4" destOrd="0" presId="urn:microsoft.com/office/officeart/2005/8/layout/vList3"/>
    <dgm:cxn modelId="{EBF73D43-6665-4E9E-962C-D4641DECA02D}" type="presParOf" srcId="{B6F7A8A2-97B4-4891-90C9-7FB78753A6EE}" destId="{7182B6EE-FABA-4ED9-A5FB-1A0DC8E3A33F}" srcOrd="0" destOrd="0" presId="urn:microsoft.com/office/officeart/2005/8/layout/vList3"/>
    <dgm:cxn modelId="{8815299C-6DE0-40D5-B8B0-7E4518B85733}" type="presParOf" srcId="{B6F7A8A2-97B4-4891-90C9-7FB78753A6EE}" destId="{077BDAC1-A692-4589-8A1D-EF24A329941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670B78-779D-436B-B273-573B72FE80C4}">
      <dsp:nvSpPr>
        <dsp:cNvPr id="0" name=""/>
        <dsp:cNvSpPr/>
      </dsp:nvSpPr>
      <dsp:spPr>
        <a:xfrm rot="10800000">
          <a:off x="2008177" y="328"/>
          <a:ext cx="6648297" cy="13344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8444" tIns="198120" rIns="369824" bIns="19812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5200" kern="1200" dirty="0" smtClean="0"/>
            <a:t>短時間了解某店家</a:t>
          </a:r>
          <a:endParaRPr lang="zh-TW" altLang="en-US" sz="5200" kern="1200" dirty="0"/>
        </a:p>
      </dsp:txBody>
      <dsp:txXfrm rot="10800000">
        <a:off x="2341783" y="328"/>
        <a:ext cx="6314691" cy="1334423"/>
      </dsp:txXfrm>
    </dsp:sp>
    <dsp:sp modelId="{D06C9C0E-4D5E-4342-A8F5-34A9CC8E2766}">
      <dsp:nvSpPr>
        <dsp:cNvPr id="0" name=""/>
        <dsp:cNvSpPr/>
      </dsp:nvSpPr>
      <dsp:spPr>
        <a:xfrm>
          <a:off x="1340965" y="328"/>
          <a:ext cx="1334423" cy="133442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B6A497-39F4-4A73-BA8F-BD6521267319}">
      <dsp:nvSpPr>
        <dsp:cNvPr id="0" name=""/>
        <dsp:cNvSpPr/>
      </dsp:nvSpPr>
      <dsp:spPr>
        <a:xfrm rot="10800000">
          <a:off x="2008177" y="1733088"/>
          <a:ext cx="6648297" cy="13344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8444" tIns="198120" rIns="369824" bIns="19812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5200" kern="1200" dirty="0" smtClean="0"/>
            <a:t>店家較勁</a:t>
          </a:r>
          <a:endParaRPr lang="zh-TW" altLang="en-US" sz="5200" kern="1200" dirty="0"/>
        </a:p>
      </dsp:txBody>
      <dsp:txXfrm rot="10800000">
        <a:off x="2341783" y="1733088"/>
        <a:ext cx="6314691" cy="1334423"/>
      </dsp:txXfrm>
    </dsp:sp>
    <dsp:sp modelId="{D12C3EFA-D443-499F-B941-C7B7767C23D0}">
      <dsp:nvSpPr>
        <dsp:cNvPr id="0" name=""/>
        <dsp:cNvSpPr/>
      </dsp:nvSpPr>
      <dsp:spPr>
        <a:xfrm>
          <a:off x="1340965" y="1733088"/>
          <a:ext cx="1334423" cy="133442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32713B-AB61-4B0C-AB8D-BFB6CD28C164}">
      <dsp:nvSpPr>
        <dsp:cNvPr id="0" name=""/>
        <dsp:cNvSpPr/>
      </dsp:nvSpPr>
      <dsp:spPr>
        <a:xfrm rot="10800000">
          <a:off x="2008177" y="3465847"/>
          <a:ext cx="6648297" cy="13344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8444" tIns="198120" rIns="369824" bIns="19812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5200" kern="1200" dirty="0" smtClean="0"/>
            <a:t>韓流來襲</a:t>
          </a:r>
          <a:endParaRPr lang="zh-TW" altLang="en-US" sz="5200" kern="1200" dirty="0"/>
        </a:p>
      </dsp:txBody>
      <dsp:txXfrm rot="10800000">
        <a:off x="2341783" y="3465847"/>
        <a:ext cx="6314691" cy="1334423"/>
      </dsp:txXfrm>
    </dsp:sp>
    <dsp:sp modelId="{6FED19B1-5A51-4258-B9B6-39FFD348CB71}">
      <dsp:nvSpPr>
        <dsp:cNvPr id="0" name=""/>
        <dsp:cNvSpPr/>
      </dsp:nvSpPr>
      <dsp:spPr>
        <a:xfrm>
          <a:off x="1340965" y="3465847"/>
          <a:ext cx="1334423" cy="133442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F67123-4BBD-4A0E-998D-1DC34BEE41A5}">
      <dsp:nvSpPr>
        <dsp:cNvPr id="0" name=""/>
        <dsp:cNvSpPr/>
      </dsp:nvSpPr>
      <dsp:spPr>
        <a:xfrm rot="10800000">
          <a:off x="2008177" y="328"/>
          <a:ext cx="6648297" cy="13344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8444" tIns="179070" rIns="334264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700" kern="1200" dirty="0" smtClean="0"/>
            <a:t>了解大眾對店家看法</a:t>
          </a:r>
          <a:endParaRPr lang="zh-TW" altLang="en-US" sz="4700" kern="1200" dirty="0"/>
        </a:p>
      </dsp:txBody>
      <dsp:txXfrm rot="10800000">
        <a:off x="2341783" y="328"/>
        <a:ext cx="6314691" cy="1334423"/>
      </dsp:txXfrm>
    </dsp:sp>
    <dsp:sp modelId="{7179B699-1FA7-41D5-BE3C-06A932DED07C}">
      <dsp:nvSpPr>
        <dsp:cNvPr id="0" name=""/>
        <dsp:cNvSpPr/>
      </dsp:nvSpPr>
      <dsp:spPr>
        <a:xfrm>
          <a:off x="1340965" y="328"/>
          <a:ext cx="1334423" cy="133442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F64419-7D7B-4E70-87CC-F18EBF6A3215}">
      <dsp:nvSpPr>
        <dsp:cNvPr id="0" name=""/>
        <dsp:cNvSpPr/>
      </dsp:nvSpPr>
      <dsp:spPr>
        <a:xfrm rot="10800000">
          <a:off x="2008177" y="1733088"/>
          <a:ext cx="6648297" cy="13344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8444" tIns="179070" rIns="334264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700" kern="1200" dirty="0" smtClean="0"/>
            <a:t>給與店家評論</a:t>
          </a:r>
          <a:endParaRPr lang="zh-TW" altLang="en-US" sz="4700" kern="1200" dirty="0"/>
        </a:p>
      </dsp:txBody>
      <dsp:txXfrm rot="10800000">
        <a:off x="2341783" y="1733088"/>
        <a:ext cx="6314691" cy="1334423"/>
      </dsp:txXfrm>
    </dsp:sp>
    <dsp:sp modelId="{7BE5645D-C740-4D8C-B1DF-7FF01C967F4D}">
      <dsp:nvSpPr>
        <dsp:cNvPr id="0" name=""/>
        <dsp:cNvSpPr/>
      </dsp:nvSpPr>
      <dsp:spPr>
        <a:xfrm>
          <a:off x="1340965" y="1733088"/>
          <a:ext cx="1334423" cy="133442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A5F1C3-79F3-4368-96E4-9A8458D1F9E8}">
      <dsp:nvSpPr>
        <dsp:cNvPr id="0" name=""/>
        <dsp:cNvSpPr/>
      </dsp:nvSpPr>
      <dsp:spPr>
        <a:xfrm rot="10800000">
          <a:off x="2008177" y="3465847"/>
          <a:ext cx="6648297" cy="13344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8444" tIns="179070" rIns="334264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700" kern="1200" dirty="0" smtClean="0"/>
            <a:t>了解店家特色</a:t>
          </a:r>
          <a:endParaRPr lang="zh-TW" altLang="en-US" sz="4700" kern="1200" dirty="0"/>
        </a:p>
      </dsp:txBody>
      <dsp:txXfrm rot="10800000">
        <a:off x="2341783" y="3465847"/>
        <a:ext cx="6314691" cy="1334423"/>
      </dsp:txXfrm>
    </dsp:sp>
    <dsp:sp modelId="{35C36FAE-BCCA-4EC9-9EFB-D61C019E4198}">
      <dsp:nvSpPr>
        <dsp:cNvPr id="0" name=""/>
        <dsp:cNvSpPr/>
      </dsp:nvSpPr>
      <dsp:spPr>
        <a:xfrm>
          <a:off x="1340965" y="3465847"/>
          <a:ext cx="1334423" cy="133442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55BA61-5934-4D8E-8F02-645D096419A7}">
      <dsp:nvSpPr>
        <dsp:cNvPr id="0" name=""/>
        <dsp:cNvSpPr/>
      </dsp:nvSpPr>
      <dsp:spPr>
        <a:xfrm rot="10800000">
          <a:off x="2008177" y="328"/>
          <a:ext cx="6648297" cy="13344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8444" tIns="213360" rIns="398272" bIns="21336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5600" kern="1200" dirty="0" smtClean="0"/>
            <a:t>宣傳店家</a:t>
          </a:r>
          <a:endParaRPr lang="zh-TW" altLang="en-US" sz="5600" kern="1200" dirty="0"/>
        </a:p>
      </dsp:txBody>
      <dsp:txXfrm rot="10800000">
        <a:off x="2341783" y="328"/>
        <a:ext cx="6314691" cy="1334423"/>
      </dsp:txXfrm>
    </dsp:sp>
    <dsp:sp modelId="{7B25709F-682E-4518-8716-BD52101A8498}">
      <dsp:nvSpPr>
        <dsp:cNvPr id="0" name=""/>
        <dsp:cNvSpPr/>
      </dsp:nvSpPr>
      <dsp:spPr>
        <a:xfrm>
          <a:off x="1340965" y="328"/>
          <a:ext cx="1334423" cy="133442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57695A-1FF1-473D-9A40-A55E0A46DC64}">
      <dsp:nvSpPr>
        <dsp:cNvPr id="0" name=""/>
        <dsp:cNvSpPr/>
      </dsp:nvSpPr>
      <dsp:spPr>
        <a:xfrm rot="10800000">
          <a:off x="2008177" y="1733088"/>
          <a:ext cx="6648297" cy="13344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8444" tIns="213360" rIns="398272" bIns="21336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5600" kern="1200" dirty="0" smtClean="0"/>
            <a:t>了解客戶看法</a:t>
          </a:r>
          <a:endParaRPr lang="zh-TW" altLang="en-US" sz="5600" kern="1200" dirty="0"/>
        </a:p>
      </dsp:txBody>
      <dsp:txXfrm rot="10800000">
        <a:off x="2341783" y="1733088"/>
        <a:ext cx="6314691" cy="1334423"/>
      </dsp:txXfrm>
    </dsp:sp>
    <dsp:sp modelId="{1AD28E79-9456-4125-AFA9-184490B34D5C}">
      <dsp:nvSpPr>
        <dsp:cNvPr id="0" name=""/>
        <dsp:cNvSpPr/>
      </dsp:nvSpPr>
      <dsp:spPr>
        <a:xfrm>
          <a:off x="1340965" y="1733088"/>
          <a:ext cx="1334423" cy="133442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7BDAC1-A692-4589-8A1D-EF24A3299413}">
      <dsp:nvSpPr>
        <dsp:cNvPr id="0" name=""/>
        <dsp:cNvSpPr/>
      </dsp:nvSpPr>
      <dsp:spPr>
        <a:xfrm rot="10800000">
          <a:off x="2008177" y="3465847"/>
          <a:ext cx="6648297" cy="13344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8444" tIns="213360" rIns="398272" bIns="21336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5600" kern="1200" dirty="0" smtClean="0"/>
            <a:t>分析大眾趨勢</a:t>
          </a:r>
          <a:endParaRPr lang="zh-TW" altLang="en-US" sz="5600" kern="1200" dirty="0"/>
        </a:p>
      </dsp:txBody>
      <dsp:txXfrm rot="10800000">
        <a:off x="2341783" y="3465847"/>
        <a:ext cx="6314691" cy="1334423"/>
      </dsp:txXfrm>
    </dsp:sp>
    <dsp:sp modelId="{7182B6EE-FABA-4ED9-A5FB-1A0DC8E3A33F}">
      <dsp:nvSpPr>
        <dsp:cNvPr id="0" name=""/>
        <dsp:cNvSpPr/>
      </dsp:nvSpPr>
      <dsp:spPr>
        <a:xfrm>
          <a:off x="1340965" y="3465847"/>
          <a:ext cx="1334423" cy="133442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6DFEB32-4445-40C9-B705-C94F0183F424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2019/6/12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06BD15E-A83F-499B-AE2F-72149146BFF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283393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B2BA3B7-98B6-4F9F-AF34-AD9ACC971EB0}" type="datetime1">
              <a:rPr lang="zh-TW" altLang="en-US" noProof="0" smtClean="0"/>
              <a:t>2019/6/12</a:t>
            </a:fld>
            <a:endParaRPr lang="zh-TW" altLang="en-US" noProof="0" dirty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BD6FFF6-EFF5-46FA-B62C-F141E1274D59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556670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D6FFF6-EFF5-46FA-B62C-F141E1274D59}" type="slidenum">
              <a:rPr lang="en-US" altLang="zh-TW" smtClean="0"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5229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6FFF6-EFF5-46FA-B62C-F141E1274D59}" type="slidenum">
              <a:rPr lang="en-US" altLang="zh-TW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265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標題 13"/>
          <p:cNvSpPr>
            <a:spLocks noGrp="1"/>
          </p:cNvSpPr>
          <p:nvPr>
            <p:ph type="ctrTitle"/>
          </p:nvPr>
        </p:nvSpPr>
        <p:spPr>
          <a:xfrm>
            <a:off x="1910080" y="1179705"/>
            <a:ext cx="9875520" cy="1472184"/>
          </a:xfrm>
          <a:prstGeom prst="rect">
            <a:avLst/>
          </a:prstGeom>
        </p:spPr>
        <p:txBody>
          <a:bodyPr rtlCol="0" anchor="b"/>
          <a:lstStyle>
            <a:lvl1pPr algn="ctr">
              <a:defRPr/>
            </a:lvl1pPr>
            <a:extLst/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22" name="副標題 21"/>
          <p:cNvSpPr>
            <a:spLocks noGrp="1"/>
          </p:cNvSpPr>
          <p:nvPr>
            <p:ph type="subTitle" idx="1"/>
          </p:nvPr>
        </p:nvSpPr>
        <p:spPr>
          <a:xfrm>
            <a:off x="1910080" y="2669871"/>
            <a:ext cx="9875520" cy="1752600"/>
          </a:xfrm>
          <a:prstGeom prst="rect">
            <a:avLst/>
          </a:prstGeom>
        </p:spPr>
        <p:txBody>
          <a:bodyPr tIns="0" rtlCol="0"/>
          <a:lstStyle>
            <a:lvl1pPr marL="27432" indent="0" algn="ctr">
              <a:buNone/>
              <a:defRPr sz="2600" b="1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pPr rtl="0"/>
            <a:r>
              <a:rPr lang="zh-TW" altLang="en-US" noProof="0" smtClean="0"/>
              <a:t>按一下以編輯母片副標題樣式</a:t>
            </a:r>
            <a:endParaRPr kumimoji="0" lang="zh-TW" altLang="en-US" noProof="0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7E8806C4-2232-477C-BC68-68E9AF4D8696}" type="datetime1">
              <a:rPr lang="zh-TW" altLang="en-US" noProof="0" smtClean="0"/>
              <a:t>2019/6/12</a:t>
            </a:fld>
            <a:endParaRPr lang="zh-TW" altLang="en-US" noProof="0" dirty="0"/>
          </a:p>
        </p:txBody>
      </p:sp>
      <p:sp>
        <p:nvSpPr>
          <p:cNvPr id="20" name="頁尾預留位置 19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dirty="0"/>
              <a:t>新增頁尾</a:t>
            </a:r>
          </a:p>
        </p:txBody>
      </p:sp>
      <p:sp>
        <p:nvSpPr>
          <p:cNvPr id="10" name="投影片編號預留位置 9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7272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</p:spPr>
        <p:txBody>
          <a:bodyPr vert="eaVert" rtlCol="0"/>
          <a:lstStyle/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  <a:p>
            <a:pPr lvl="1" rtl="0" eaLnBrk="1" latinLnBrk="0" hangingPunct="1"/>
            <a:r>
              <a:rPr lang="zh-TW" altLang="en-US" noProof="0" smtClean="0"/>
              <a:t>第二層</a:t>
            </a:r>
          </a:p>
          <a:p>
            <a:pPr lvl="2" rtl="0" eaLnBrk="1" latinLnBrk="0" hangingPunct="1"/>
            <a:r>
              <a:rPr lang="zh-TW" altLang="en-US" noProof="0" smtClean="0"/>
              <a:t>第三層</a:t>
            </a:r>
          </a:p>
          <a:p>
            <a:pPr lvl="3" rtl="0" eaLnBrk="1" latinLnBrk="0" hangingPunct="1"/>
            <a:r>
              <a:rPr lang="zh-TW" altLang="en-US" noProof="0" smtClean="0"/>
              <a:t>第四層</a:t>
            </a:r>
          </a:p>
          <a:p>
            <a:pPr lvl="4" rtl="0" eaLnBrk="1" latinLnBrk="0" hangingPunct="1"/>
            <a:r>
              <a:rPr lang="zh-TW" altLang="en-US" noProof="0" smtClean="0"/>
              <a:t>第五層</a:t>
            </a:r>
            <a:endParaRPr kumimoji="0" lang="zh-TW" altLang="en-US" noProof="0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8A1EB363-0C3A-4427-9450-AEF19F7A50C6}" type="datetime1">
              <a:rPr lang="zh-TW" altLang="en-US" noProof="0" smtClean="0"/>
              <a:t>2019/6/12</a:t>
            </a:fld>
            <a:endParaRPr lang="zh-TW" altLang="en-US" noProof="0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dirty="0"/>
              <a:t>新增頁尾</a:t>
            </a:r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499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144000" y="274640"/>
            <a:ext cx="2438400" cy="5851525"/>
          </a:xfrm>
          <a:prstGeom prst="rect">
            <a:avLst/>
          </a:prstGeom>
        </p:spPr>
        <p:txBody>
          <a:bodyPr vert="eaVert"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524000" y="274641"/>
            <a:ext cx="7416800" cy="5851525"/>
          </a:xfrm>
          <a:prstGeom prst="rect">
            <a:avLst/>
          </a:prstGeom>
        </p:spPr>
        <p:txBody>
          <a:bodyPr vert="eaVert" rtlCol="0"/>
          <a:lstStyle/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  <a:p>
            <a:pPr lvl="1" rtl="0" eaLnBrk="1" latinLnBrk="0" hangingPunct="1"/>
            <a:r>
              <a:rPr lang="zh-TW" altLang="en-US" noProof="0" smtClean="0"/>
              <a:t>第二層</a:t>
            </a:r>
          </a:p>
          <a:p>
            <a:pPr lvl="2" rtl="0" eaLnBrk="1" latinLnBrk="0" hangingPunct="1"/>
            <a:r>
              <a:rPr lang="zh-TW" altLang="en-US" noProof="0" smtClean="0"/>
              <a:t>第三層</a:t>
            </a:r>
          </a:p>
          <a:p>
            <a:pPr lvl="3" rtl="0" eaLnBrk="1" latinLnBrk="0" hangingPunct="1"/>
            <a:r>
              <a:rPr lang="zh-TW" altLang="en-US" noProof="0" smtClean="0"/>
              <a:t>第四層</a:t>
            </a:r>
          </a:p>
          <a:p>
            <a:pPr lvl="4" rtl="0" eaLnBrk="1" latinLnBrk="0" hangingPunct="1"/>
            <a:r>
              <a:rPr lang="zh-TW" altLang="en-US" noProof="0" smtClean="0"/>
              <a:t>第五層</a:t>
            </a:r>
            <a:endParaRPr kumimoji="0" lang="zh-TW" altLang="en-US" noProof="0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8A04E0F0-7A87-4F17-A382-C022FDD2B226}" type="datetime1">
              <a:rPr lang="zh-TW" altLang="en-US" noProof="0" smtClean="0"/>
              <a:t>2019/6/12</a:t>
            </a:fld>
            <a:endParaRPr lang="zh-TW" altLang="en-US" noProof="0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dirty="0"/>
              <a:t>新增頁尾</a:t>
            </a:r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9435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</p:spPr>
        <p:txBody>
          <a:bodyPr rtlCol="0"/>
          <a:lstStyle/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  <a:p>
            <a:pPr lvl="1" rtl="0" eaLnBrk="1" latinLnBrk="0" hangingPunct="1"/>
            <a:r>
              <a:rPr lang="zh-TW" altLang="en-US" noProof="0" smtClean="0"/>
              <a:t>第二層</a:t>
            </a:r>
          </a:p>
          <a:p>
            <a:pPr lvl="2" rtl="0" eaLnBrk="1" latinLnBrk="0" hangingPunct="1"/>
            <a:r>
              <a:rPr lang="zh-TW" altLang="en-US" noProof="0" smtClean="0"/>
              <a:t>第三層</a:t>
            </a:r>
          </a:p>
          <a:p>
            <a:pPr lvl="3" rtl="0" eaLnBrk="1" latinLnBrk="0" hangingPunct="1"/>
            <a:r>
              <a:rPr lang="zh-TW" altLang="en-US" noProof="0" smtClean="0"/>
              <a:t>第四層</a:t>
            </a:r>
          </a:p>
          <a:p>
            <a:pPr lvl="4" rtl="0" eaLnBrk="1" latinLnBrk="0" hangingPunct="1"/>
            <a:r>
              <a:rPr lang="zh-TW" altLang="en-US" noProof="0" smtClean="0"/>
              <a:t>第五層</a:t>
            </a:r>
            <a:endParaRPr kumimoji="0" lang="zh-TW" altLang="en-US" noProof="0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12EDF939-C9EB-4A94-90FF-E8314E5BD244}" type="datetime1">
              <a:rPr lang="zh-TW" altLang="en-US" noProof="0" smtClean="0"/>
              <a:t>2019/6/12</a:t>
            </a:fld>
            <a:endParaRPr lang="zh-TW" altLang="en-US" noProof="0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dirty="0"/>
              <a:t>新增頁尾</a:t>
            </a:r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3998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 xmlns="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  <p15:guide id="2" pos="98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28800" y="2600325"/>
            <a:ext cx="8534400" cy="2286000"/>
          </a:xfrm>
          <a:prstGeom prst="rect">
            <a:avLst/>
          </a:prstGeom>
        </p:spPr>
        <p:txBody>
          <a:bodyPr rtlCol="0"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828800" y="1066800"/>
            <a:ext cx="8534400" cy="1509712"/>
          </a:xfrm>
          <a:prstGeom prst="rect">
            <a:avLst/>
          </a:prstGeom>
        </p:spPr>
        <p:txBody>
          <a:bodyPr rtlCol="0"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rtl="0" eaLnBrk="1" latinLnBrk="0" hangingPunct="1"/>
            <a:r>
              <a:rPr lang="zh-TW" altLang="en-US" smtClean="0"/>
              <a:t>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2C581B87-8342-4B46-9E28-DFBB033DECA3}" type="datetime1">
              <a:rPr lang="zh-TW" altLang="en-US" smtClean="0"/>
              <a:t>2019/6/12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6615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 xmlns="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914144" y="1524000"/>
            <a:ext cx="4876800" cy="4663440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  <a:p>
            <a:pPr lvl="1" rtl="0" eaLnBrk="1" latinLnBrk="0" hangingPunct="1"/>
            <a:r>
              <a:rPr lang="zh-TW" altLang="en-US" noProof="0" smtClean="0"/>
              <a:t>第二層</a:t>
            </a:r>
          </a:p>
          <a:p>
            <a:pPr lvl="2" rtl="0" eaLnBrk="1" latinLnBrk="0" hangingPunct="1"/>
            <a:r>
              <a:rPr lang="zh-TW" altLang="en-US" noProof="0" smtClean="0"/>
              <a:t>第三層</a:t>
            </a:r>
          </a:p>
          <a:p>
            <a:pPr lvl="3" rtl="0" eaLnBrk="1" latinLnBrk="0" hangingPunct="1"/>
            <a:r>
              <a:rPr lang="zh-TW" altLang="en-US" noProof="0" smtClean="0"/>
              <a:t>第四層</a:t>
            </a:r>
          </a:p>
          <a:p>
            <a:pPr lvl="4" rtl="0" eaLnBrk="1" latinLnBrk="0" hangingPunct="1"/>
            <a:r>
              <a:rPr lang="zh-TW" altLang="en-US" noProof="0" smtClean="0"/>
              <a:t>第五層</a:t>
            </a:r>
            <a:endParaRPr kumimoji="0" lang="zh-TW" altLang="en-US" noProof="0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7034784" y="1524000"/>
            <a:ext cx="4876800" cy="4663440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  <a:p>
            <a:pPr lvl="1" rtl="0" eaLnBrk="1" latinLnBrk="0" hangingPunct="1"/>
            <a:r>
              <a:rPr lang="zh-TW" altLang="en-US" noProof="0" smtClean="0"/>
              <a:t>第二層</a:t>
            </a:r>
          </a:p>
          <a:p>
            <a:pPr lvl="2" rtl="0" eaLnBrk="1" latinLnBrk="0" hangingPunct="1"/>
            <a:r>
              <a:rPr lang="zh-TW" altLang="en-US" noProof="0" smtClean="0"/>
              <a:t>第三層</a:t>
            </a:r>
          </a:p>
          <a:p>
            <a:pPr lvl="3" rtl="0" eaLnBrk="1" latinLnBrk="0" hangingPunct="1"/>
            <a:r>
              <a:rPr lang="zh-TW" altLang="en-US" noProof="0" smtClean="0"/>
              <a:t>第四層</a:t>
            </a:r>
          </a:p>
          <a:p>
            <a:pPr lvl="4" rtl="0" eaLnBrk="1" latinLnBrk="0" hangingPunct="1"/>
            <a:r>
              <a:rPr lang="zh-TW" altLang="en-US" noProof="0" smtClean="0"/>
              <a:t>第五層</a:t>
            </a:r>
            <a:endParaRPr kumimoji="0" lang="zh-TW" altLang="en-US" noProof="0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A84F5AF5-DBC2-493B-BAB9-D3EF2AB9E960}" type="datetime1">
              <a:rPr lang="zh-TW" altLang="en-US" noProof="0" smtClean="0"/>
              <a:t>2019/6/12</a:t>
            </a:fld>
            <a:endParaRPr lang="zh-TW" altLang="en-US" noProof="0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dirty="0"/>
              <a:t>新增頁尾</a:t>
            </a: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7845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較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5160336"/>
            <a:ext cx="10972800" cy="1143000"/>
          </a:xfrm>
          <a:prstGeom prst="rect">
            <a:avLst/>
          </a:prstGeom>
        </p:spPr>
        <p:txBody>
          <a:bodyPr rtlCol="0" anchor="ctr"/>
          <a:lstStyle>
            <a:lvl1pPr algn="ctr">
              <a:defRPr sz="4500" b="1" cap="none" baseline="0"/>
            </a:lvl1pPr>
            <a:extLst/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609600" y="328278"/>
            <a:ext cx="5364480" cy="640080"/>
          </a:xfrm>
          <a:prstGeom prst="rect">
            <a:avLst/>
          </a:prstGeom>
          <a:noFill/>
          <a:ln w="10795">
            <a:solidFill>
              <a:schemeClr val="bg1"/>
            </a:solidFill>
            <a:miter lim="800000"/>
          </a:ln>
        </p:spPr>
        <p:txBody>
          <a:bodyPr rtlCol="0"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1">
                <a:solidFill>
                  <a:schemeClr val="accent1">
                    <a:lumMod val="50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</p:txBody>
      </p:sp>
      <p:sp>
        <p:nvSpPr>
          <p:cNvPr id="5" name="內容預留位置 4"/>
          <p:cNvSpPr>
            <a:spLocks noGrp="1"/>
          </p:cNvSpPr>
          <p:nvPr>
            <p:ph sz="quarter" idx="2"/>
          </p:nvPr>
        </p:nvSpPr>
        <p:spPr>
          <a:xfrm>
            <a:off x="609600" y="969336"/>
            <a:ext cx="5364480" cy="4114800"/>
          </a:xfrm>
          <a:prstGeom prst="rect">
            <a:avLst/>
          </a:prstGeom>
          <a:ln w="10795">
            <a:solidFill>
              <a:schemeClr val="bg1"/>
            </a:solidFill>
            <a:prstDash val="dash"/>
            <a:miter lim="800000"/>
          </a:ln>
        </p:spPr>
        <p:txBody>
          <a:bodyPr rtlCol="0"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  <a:p>
            <a:pPr lvl="1" rtl="0" eaLnBrk="1" latinLnBrk="0" hangingPunct="1"/>
            <a:r>
              <a:rPr lang="zh-TW" altLang="en-US" noProof="0" smtClean="0"/>
              <a:t>第二層</a:t>
            </a:r>
          </a:p>
          <a:p>
            <a:pPr lvl="2" rtl="0" eaLnBrk="1" latinLnBrk="0" hangingPunct="1"/>
            <a:r>
              <a:rPr lang="zh-TW" altLang="en-US" noProof="0" smtClean="0"/>
              <a:t>第三層</a:t>
            </a:r>
          </a:p>
          <a:p>
            <a:pPr lvl="3" rtl="0" eaLnBrk="1" latinLnBrk="0" hangingPunct="1"/>
            <a:r>
              <a:rPr lang="zh-TW" altLang="en-US" noProof="0" smtClean="0"/>
              <a:t>第四層</a:t>
            </a:r>
          </a:p>
          <a:p>
            <a:pPr lvl="4" rtl="0" eaLnBrk="1" latinLnBrk="0" hangingPunct="1"/>
            <a:r>
              <a:rPr lang="zh-TW" altLang="en-US" noProof="0" smtClean="0"/>
              <a:t>第五層</a:t>
            </a:r>
            <a:endParaRPr kumimoji="0"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3"/>
          </p:nvPr>
        </p:nvSpPr>
        <p:spPr>
          <a:xfrm>
            <a:off x="6217920" y="328278"/>
            <a:ext cx="5364480" cy="640080"/>
          </a:xfrm>
          <a:prstGeom prst="rect">
            <a:avLst/>
          </a:prstGeom>
          <a:noFill/>
          <a:ln w="10795">
            <a:solidFill>
              <a:schemeClr val="bg1"/>
            </a:solidFill>
            <a:miter lim="800000"/>
          </a:ln>
        </p:spPr>
        <p:txBody>
          <a:bodyPr rtlCol="0"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1">
                <a:solidFill>
                  <a:schemeClr val="accent1">
                    <a:lumMod val="50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217920" y="969336"/>
            <a:ext cx="5364480" cy="4114800"/>
          </a:xfrm>
          <a:prstGeom prst="rect">
            <a:avLst/>
          </a:prstGeom>
          <a:ln w="10795">
            <a:solidFill>
              <a:schemeClr val="bg1"/>
            </a:solidFill>
            <a:prstDash val="dash"/>
            <a:miter lim="800000"/>
          </a:ln>
        </p:spPr>
        <p:txBody>
          <a:bodyPr rtlCol="0"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  <a:p>
            <a:pPr lvl="1" rtl="0" eaLnBrk="1" latinLnBrk="0" hangingPunct="1"/>
            <a:r>
              <a:rPr lang="zh-TW" altLang="en-US" noProof="0" smtClean="0"/>
              <a:t>第二層</a:t>
            </a:r>
          </a:p>
          <a:p>
            <a:pPr lvl="2" rtl="0" eaLnBrk="1" latinLnBrk="0" hangingPunct="1"/>
            <a:r>
              <a:rPr lang="zh-TW" altLang="en-US" noProof="0" smtClean="0"/>
              <a:t>第三層</a:t>
            </a:r>
          </a:p>
          <a:p>
            <a:pPr lvl="3" rtl="0" eaLnBrk="1" latinLnBrk="0" hangingPunct="1"/>
            <a:r>
              <a:rPr lang="zh-TW" altLang="en-US" noProof="0" smtClean="0"/>
              <a:t>第四層</a:t>
            </a:r>
          </a:p>
          <a:p>
            <a:pPr lvl="4" rtl="0" eaLnBrk="1" latinLnBrk="0" hangingPunct="1"/>
            <a:r>
              <a:rPr lang="zh-TW" altLang="en-US" noProof="0" smtClean="0"/>
              <a:t>第五層</a:t>
            </a:r>
            <a:endParaRPr kumimoji="0" lang="zh-TW" altLang="en-US" noProof="0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155E1516-4CD6-439E-902E-FDA430F50A9B}" type="datetime1">
              <a:rPr lang="zh-TW" altLang="en-US" noProof="0" smtClean="0"/>
              <a:t>2019/6/12</a:t>
            </a:fld>
            <a:endParaRPr lang="zh-TW" altLang="en-US" noProof="0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dirty="0"/>
              <a:t>新增頁尾</a:t>
            </a:r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5893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 xmlns="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  <a:prstGeom prst="rect">
            <a:avLst/>
          </a:prstGeom>
        </p:spPr>
        <p:txBody>
          <a:bodyPr rtlCol="0" anchor="ctr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9F362D56-1D80-482B-BF9F-695AD9FE6334}" type="datetime1">
              <a:rPr lang="zh-TW" altLang="en-US" noProof="0" smtClean="0"/>
              <a:t>2019/6/12</a:t>
            </a:fld>
            <a:endParaRPr lang="zh-TW" altLang="en-US" noProof="0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dirty="0"/>
              <a:t>新增頁尾</a:t>
            </a: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6065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C944AA3B-6866-4886-8488-E3498D822B19}" type="datetime1">
              <a:rPr lang="zh-TW" altLang="en-US" noProof="0" smtClean="0"/>
              <a:t>2019/6/12</a:t>
            </a:fld>
            <a:endParaRPr lang="zh-TW" altLang="en-US" noProof="0" dirty="0"/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dirty="0"/>
              <a:t>新增頁尾</a:t>
            </a: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6097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16778"/>
            <a:ext cx="5080000" cy="1162050"/>
          </a:xfrm>
          <a:prstGeom prst="rect">
            <a:avLst/>
          </a:prstGeom>
          <a:ln>
            <a:noFill/>
          </a:ln>
        </p:spPr>
        <p:txBody>
          <a:bodyPr rtlCol="0"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2"/>
          </p:nvPr>
        </p:nvSpPr>
        <p:spPr>
          <a:xfrm>
            <a:off x="609600" y="1406964"/>
            <a:ext cx="5080000" cy="698500"/>
          </a:xfrm>
          <a:prstGeom prst="rect">
            <a:avLst/>
          </a:prstGeom>
        </p:spPr>
        <p:txBody>
          <a:bodyPr rtlCol="0"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1"/>
          </p:nvPr>
        </p:nvSpPr>
        <p:spPr>
          <a:xfrm>
            <a:off x="609600" y="2133601"/>
            <a:ext cx="10871200" cy="3992563"/>
          </a:xfrm>
          <a:prstGeom prst="rect">
            <a:avLst/>
          </a:prstGeo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  <a:p>
            <a:pPr lvl="1" rtl="0" eaLnBrk="1" latinLnBrk="0" hangingPunct="1"/>
            <a:r>
              <a:rPr lang="zh-TW" altLang="en-US" noProof="0" smtClean="0"/>
              <a:t>第二層</a:t>
            </a:r>
          </a:p>
          <a:p>
            <a:pPr lvl="2" rtl="0" eaLnBrk="1" latinLnBrk="0" hangingPunct="1"/>
            <a:r>
              <a:rPr lang="zh-TW" altLang="en-US" noProof="0" smtClean="0"/>
              <a:t>第三層</a:t>
            </a:r>
          </a:p>
          <a:p>
            <a:pPr lvl="3" rtl="0" eaLnBrk="1" latinLnBrk="0" hangingPunct="1"/>
            <a:r>
              <a:rPr lang="zh-TW" altLang="en-US" noProof="0" smtClean="0"/>
              <a:t>第四層</a:t>
            </a:r>
          </a:p>
          <a:p>
            <a:pPr lvl="4" rtl="0" eaLnBrk="1" latinLnBrk="0" hangingPunct="1"/>
            <a:r>
              <a:rPr lang="zh-TW" altLang="en-US" noProof="0" smtClean="0"/>
              <a:t>第五層</a:t>
            </a:r>
            <a:endParaRPr kumimoji="0" lang="zh-TW" altLang="en-US" noProof="0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8AC74237-AADD-4DC5-ABC3-E0D5EAB7435D}" type="datetime1">
              <a:rPr lang="zh-TW" altLang="en-US" noProof="0" smtClean="0"/>
              <a:t>2019/6/12</a:t>
            </a:fld>
            <a:endParaRPr lang="zh-TW" altLang="en-US" noProof="0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dirty="0"/>
              <a:t>新增頁尾</a:t>
            </a: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4254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849195" y="1066800"/>
            <a:ext cx="3657600" cy="198120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8" name="矩形 7"/>
          <p:cNvSpPr/>
          <p:nvPr/>
        </p:nvSpPr>
        <p:spPr>
          <a:xfrm>
            <a:off x="1016000" y="1066800"/>
            <a:ext cx="6096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zh-TW" altLang="en-US" sz="3200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1117600" y="1143004"/>
            <a:ext cx="58928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rtlCol="0" anchor="t"/>
          <a:lstStyle>
            <a:lvl1pPr marL="0" indent="0" algn="l" eaLnBrk="1" latinLnBrk="0" hangingPunct="1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lang="zh-TW" altLang="en-US" noProof="0" smtClean="0"/>
              <a:t>按一下圖示以新增圖片</a:t>
            </a:r>
            <a:endParaRPr kumimoji="0" lang="zh-TW" altLang="en-US" noProof="0" dirty="0"/>
          </a:p>
        </p:txBody>
      </p:sp>
      <p:sp>
        <p:nvSpPr>
          <p:cNvPr id="9" name="矩形 1"/>
          <p:cNvSpPr/>
          <p:nvPr/>
        </p:nvSpPr>
        <p:spPr>
          <a:xfrm rot="19468671">
            <a:off x="528967" y="954341"/>
            <a:ext cx="9144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noProof="0" dirty="0"/>
          </a:p>
        </p:txBody>
      </p:sp>
      <p:sp>
        <p:nvSpPr>
          <p:cNvPr id="10" name="矩形 2"/>
          <p:cNvSpPr/>
          <p:nvPr/>
        </p:nvSpPr>
        <p:spPr>
          <a:xfrm rot="2103354" flipH="1">
            <a:off x="6671556" y="936786"/>
            <a:ext cx="865632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17600" y="4800600"/>
            <a:ext cx="5892800" cy="762000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F9C4F328-C13E-40ED-BAA0-6409DBE475C7}" type="datetime1">
              <a:rPr lang="zh-TW" altLang="en-US" noProof="0" smtClean="0"/>
              <a:t>2019/6/12</a:t>
            </a:fld>
            <a:endParaRPr lang="zh-TW" altLang="en-US" noProof="0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dirty="0"/>
              <a:t>新增頁尾</a:t>
            </a: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3675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7148" y="-54"/>
            <a:ext cx="12188952" cy="6858054"/>
            <a:chOff x="7148" y="-54"/>
            <a:chExt cx="12188952" cy="6858054"/>
          </a:xfrm>
        </p:grpSpPr>
        <p:sp>
          <p:nvSpPr>
            <p:cNvPr id="4" name="矩形 3"/>
            <p:cNvSpPr/>
            <p:nvPr/>
          </p:nvSpPr>
          <p:spPr>
            <a:xfrm>
              <a:off x="7148" y="0"/>
              <a:ext cx="12188952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noProof="0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5" name="矩形 14"/>
            <p:cNvSpPr/>
            <p:nvPr/>
          </p:nvSpPr>
          <p:spPr bwMode="invGray">
            <a:xfrm>
              <a:off x="1473566" y="-54"/>
              <a:ext cx="96070" cy="6858054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25400" cap="rnd" cmpd="sng" algn="ctr">
              <a:noFill/>
              <a:prstDash val="solid"/>
            </a:ln>
            <a:effectLst>
              <a:outerShdw blurRad="38550" dist="38000" dir="10800000" algn="tl" rotWithShape="0">
                <a:schemeClr val="bg2">
                  <a:shade val="20000"/>
                  <a:satMod val="110000"/>
                  <a:alpha val="25000"/>
                </a:scheme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latinLnBrk="0" hangingPunct="1"/>
              <a:endParaRPr kumimoji="0" lang="zh-TW" altLang="en-US" sz="1800" noProof="0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8" y="0"/>
              <a:ext cx="1495425" cy="6858000"/>
            </a:xfrm>
            <a:prstGeom prst="rect">
              <a:avLst/>
            </a:prstGeom>
          </p:spPr>
        </p:pic>
      </p:grpSp>
      <p:sp>
        <p:nvSpPr>
          <p:cNvPr id="16" name="標題預留位置 4"/>
          <p:cNvSpPr>
            <a:spLocks noGrp="1"/>
          </p:cNvSpPr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</p:spPr>
        <p:txBody>
          <a:bodyPr rtlCol="0" anchor="ctr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17" name="文字預留位置 8"/>
          <p:cNvSpPr>
            <a:spLocks noGrp="1"/>
          </p:cNvSpPr>
          <p:nvPr>
            <p:ph type="body" idx="1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 rtl="0" eaLnBrk="1" latinLnBrk="0" hangingPunct="1"/>
            <a:r>
              <a:rPr lang="zh-TW" altLang="en-US" noProof="0" dirty="0"/>
              <a:t>按一下以編輯母片文字樣式</a:t>
            </a:r>
          </a:p>
          <a:p>
            <a:pPr lvl="1" rtl="0" eaLnBrk="1" latinLnBrk="0" hangingPunct="1"/>
            <a:r>
              <a:rPr lang="zh-TW" altLang="en-US" noProof="0" dirty="0"/>
              <a:t>第二層</a:t>
            </a:r>
          </a:p>
          <a:p>
            <a:pPr lvl="2" rtl="0" eaLnBrk="1" latinLnBrk="0" hangingPunct="1"/>
            <a:r>
              <a:rPr lang="zh-TW" altLang="en-US" noProof="0" dirty="0"/>
              <a:t>第三層</a:t>
            </a:r>
          </a:p>
          <a:p>
            <a:pPr lvl="3" rtl="0" eaLnBrk="1" latinLnBrk="0" hangingPunct="1"/>
            <a:r>
              <a:rPr lang="zh-TW" altLang="en-US" noProof="0" dirty="0"/>
              <a:t>第四層</a:t>
            </a:r>
          </a:p>
          <a:p>
            <a:pPr lvl="4" rtl="0" eaLnBrk="1" latinLnBrk="0" hangingPunct="1"/>
            <a:r>
              <a:rPr lang="zh-TW" altLang="en-US" noProof="0" dirty="0"/>
              <a:t>第五層</a:t>
            </a:r>
          </a:p>
        </p:txBody>
      </p:sp>
      <p:sp>
        <p:nvSpPr>
          <p:cNvPr id="18" name="日期預留位置 23"/>
          <p:cNvSpPr>
            <a:spLocks noGrp="1"/>
          </p:cNvSpPr>
          <p:nvPr>
            <p:ph type="dt" sz="half" idx="2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extLst/>
          </a:lstStyle>
          <a:p>
            <a:fld id="{BEC52812-4A3C-4FF1-A3F6-F6F13F92C30A}" type="datetime1">
              <a:rPr lang="zh-TW" altLang="en-US" noProof="0" smtClean="0"/>
              <a:t>2019/6/12</a:t>
            </a:fld>
            <a:endParaRPr lang="zh-TW" altLang="en-US" noProof="0" dirty="0"/>
          </a:p>
        </p:txBody>
      </p:sp>
      <p:sp>
        <p:nvSpPr>
          <p:cNvPr id="19" name="頁尾預留位置 9"/>
          <p:cNvSpPr>
            <a:spLocks noGrp="1"/>
          </p:cNvSpPr>
          <p:nvPr>
            <p:ph type="ftr" sz="quarter" idx="3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 anchor="b"/>
          <a:lstStyle>
            <a:lvl1pPr eaLnBrk="1" latinLnBrk="0" hangingPunct="1">
              <a:defRPr kumimoji="0" sz="1100">
                <a:solidFill>
                  <a:schemeClr val="tx2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extLst/>
          </a:lstStyle>
          <a:p>
            <a:r>
              <a:rPr lang="zh-TW" altLang="en-US" noProof="0" dirty="0"/>
              <a:t>新增頁尾</a:t>
            </a:r>
          </a:p>
        </p:txBody>
      </p:sp>
      <p:sp>
        <p:nvSpPr>
          <p:cNvPr id="20" name="投影片編號預留位置 21"/>
          <p:cNvSpPr>
            <a:spLocks noGrp="1"/>
          </p:cNvSpPr>
          <p:nvPr>
            <p:ph type="sldNum" sz="quarter" idx="4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 anchor="b"/>
          <a:lstStyle>
            <a:lvl1pPr algn="ctr" eaLnBrk="1" latinLnBrk="0" hangingPunct="1">
              <a:defRPr kumimoji="0" sz="1100">
                <a:solidFill>
                  <a:schemeClr val="tx2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extLst/>
          </a:lstStyle>
          <a:p>
            <a:fld id="{401CF334-2D5C-4859-84A6-CA7E6E43FAEB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6003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300" b="1" kern="1200">
          <a:solidFill>
            <a:schemeClr val="accent2">
              <a:lumMod val="50000"/>
            </a:schemeClr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Wingdings 2"/>
        <a:buChar char=""/>
        <a:defRPr kumimoji="0" sz="3200" kern="1200">
          <a:solidFill>
            <a:schemeClr val="tx2">
              <a:lumMod val="7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>
            <a:lumMod val="50000"/>
          </a:schemeClr>
        </a:buClr>
        <a:buFont typeface="Verdana"/>
        <a:buChar char="◦"/>
        <a:defRPr kumimoji="0" sz="2800" kern="1200">
          <a:solidFill>
            <a:schemeClr val="tx2">
              <a:lumMod val="7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>
            <a:lumMod val="75000"/>
          </a:schemeClr>
        </a:buClr>
        <a:buFont typeface="Wingdings 2"/>
        <a:buChar char=""/>
        <a:defRPr kumimoji="0" sz="2400" kern="1200">
          <a:solidFill>
            <a:schemeClr val="tx2">
              <a:lumMod val="7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>
            <a:lumMod val="75000"/>
          </a:schemeClr>
        </a:buClr>
        <a:buFont typeface="Wingdings 2"/>
        <a:buChar char=""/>
        <a:defRPr kumimoji="0" sz="2000" kern="1200">
          <a:solidFill>
            <a:schemeClr val="tx2">
              <a:lumMod val="7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>
            <a:lumMod val="75000"/>
          </a:schemeClr>
        </a:buClr>
        <a:buFont typeface="Wingdings 2"/>
        <a:buChar char=""/>
        <a:defRPr kumimoji="0" sz="2000" kern="1200">
          <a:solidFill>
            <a:schemeClr val="tx2">
              <a:lumMod val="7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  <p:extLst mod="1">
    <p:ext uri="{27BBF7A9-308A-43DC-89C8-2F10F3537804}">
      <p15:sldGuideLst xmlns:p15="http://schemas.microsoft.com/office/powerpoint/2012/main" xmlns="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pos="7512" userDrawn="1">
          <p15:clr>
            <a:srgbClr val="F26B43"/>
          </p15:clr>
        </p15:guide>
        <p15:guide id="3" pos="1176" userDrawn="1">
          <p15:clr>
            <a:srgbClr val="F26B43"/>
          </p15:clr>
        </p15:guide>
        <p15:guide id="4" orient="horz" pos="3936" userDrawn="1">
          <p15:clr>
            <a:srgbClr val="F26B43"/>
          </p15:clr>
        </p15:guide>
        <p15:guide id="5" orient="horz" pos="888" userDrawn="1">
          <p15:clr>
            <a:srgbClr val="F26B43"/>
          </p15:clr>
        </p15:guide>
        <p15:guide id="6" orient="horz" pos="16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24131" y="2752852"/>
            <a:ext cx="10480743" cy="2016264"/>
          </a:xfrm>
        </p:spPr>
        <p:txBody>
          <a:bodyPr rtlCol="0" anchor="ctr">
            <a:normAutofit/>
          </a:bodyPr>
          <a:lstStyle/>
          <a:p>
            <a:r>
              <a:rPr lang="zh-TW" altLang="en-US" sz="4800" dirty="0"/>
              <a:t>韓流來襲！！店家指南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989" y="877824"/>
            <a:ext cx="1875028" cy="187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90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功能講解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6917027" y="2245185"/>
            <a:ext cx="5660074" cy="3850433"/>
          </a:xfrm>
        </p:spPr>
        <p:txBody>
          <a:bodyPr/>
          <a:lstStyle/>
          <a:p>
            <a:r>
              <a:rPr lang="zh-TW" altLang="en-US" dirty="0" smtClean="0"/>
              <a:t>讓人對網頁印象深刻</a:t>
            </a:r>
            <a:endParaRPr lang="en-US" altLang="zh-TW" dirty="0" smtClean="0"/>
          </a:p>
          <a:p>
            <a:r>
              <a:rPr lang="zh-TW" altLang="en-US" dirty="0" smtClean="0"/>
              <a:t>還有相關連結可以點擊</a:t>
            </a:r>
            <a:endParaRPr lang="zh-TW" altLang="en-US" dirty="0"/>
          </a:p>
        </p:txBody>
      </p:sp>
      <p:sp>
        <p:nvSpPr>
          <p:cNvPr id="8" name="內容版面配置區 4"/>
          <p:cNvSpPr txBox="1">
            <a:spLocks/>
          </p:cNvSpPr>
          <p:nvPr/>
        </p:nvSpPr>
        <p:spPr>
          <a:xfrm>
            <a:off x="7246899" y="1439488"/>
            <a:ext cx="2830037" cy="838136"/>
          </a:xfrm>
          <a:prstGeom prst="rect">
            <a:avLst/>
          </a:prstGeom>
        </p:spPr>
        <p:txBody>
          <a:bodyPr rtlCol="0"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>
                  <a:lumMod val="50000"/>
                </a:schemeClr>
              </a:buClr>
              <a:buFont typeface="Verdana"/>
              <a:buChar char="◦"/>
              <a:defRPr kumimoji="0" sz="28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 2"/>
              <a:buChar char=""/>
              <a:defRPr kumimoji="0" sz="24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zh-TW" altLang="en-US" dirty="0"/>
              <a:t>首頁主視覺</a:t>
            </a:r>
          </a:p>
        </p:txBody>
      </p:sp>
      <p:pic>
        <p:nvPicPr>
          <p:cNvPr id="9" name="圖片 8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759" y="1577682"/>
            <a:ext cx="4826677" cy="31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30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功能講解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5831632" y="2211355"/>
            <a:ext cx="5660074" cy="3850433"/>
          </a:xfrm>
        </p:spPr>
        <p:txBody>
          <a:bodyPr/>
          <a:lstStyle/>
          <a:p>
            <a:r>
              <a:rPr lang="zh-TW" altLang="en-US" dirty="0" smtClean="0"/>
              <a:t>列出所有頁面的列表</a:t>
            </a:r>
            <a:endParaRPr lang="en-US" altLang="zh-TW" dirty="0" smtClean="0"/>
          </a:p>
          <a:p>
            <a:r>
              <a:rPr lang="zh-TW" altLang="en-US" dirty="0"/>
              <a:t>登入按鈕</a:t>
            </a:r>
          </a:p>
        </p:txBody>
      </p:sp>
      <p:pic>
        <p:nvPicPr>
          <p:cNvPr id="7" name="內容版面配置區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84" y="1373219"/>
            <a:ext cx="2900734" cy="4422677"/>
          </a:xfrm>
          <a:prstGeom prst="rect">
            <a:avLst/>
          </a:prstGeom>
        </p:spPr>
      </p:pic>
      <p:sp>
        <p:nvSpPr>
          <p:cNvPr id="8" name="內容版面配置區 4"/>
          <p:cNvSpPr txBox="1">
            <a:spLocks/>
          </p:cNvSpPr>
          <p:nvPr/>
        </p:nvSpPr>
        <p:spPr>
          <a:xfrm>
            <a:off x="5984032" y="1373219"/>
            <a:ext cx="2830037" cy="838136"/>
          </a:xfrm>
          <a:prstGeom prst="rect">
            <a:avLst/>
          </a:prstGeom>
        </p:spPr>
        <p:txBody>
          <a:bodyPr rtlCol="0"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>
                  <a:lumMod val="50000"/>
                </a:schemeClr>
              </a:buClr>
              <a:buFont typeface="Verdana"/>
              <a:buChar char="◦"/>
              <a:defRPr kumimoji="0" sz="28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 2"/>
              <a:buChar char=""/>
              <a:defRPr kumimoji="0" sz="24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en-US" altLang="zh-TW" dirty="0" smtClean="0"/>
              <a:t>Menu bar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964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功能講解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5831632" y="2211355"/>
            <a:ext cx="5660074" cy="3850433"/>
          </a:xfrm>
        </p:spPr>
        <p:txBody>
          <a:bodyPr/>
          <a:lstStyle/>
          <a:p>
            <a:r>
              <a:rPr lang="zh-TW" altLang="en-US" dirty="0" smtClean="0"/>
              <a:t>點擊即可回到首頁</a:t>
            </a:r>
            <a:endParaRPr lang="zh-TW" altLang="en-US" dirty="0"/>
          </a:p>
        </p:txBody>
      </p:sp>
      <p:sp>
        <p:nvSpPr>
          <p:cNvPr id="8" name="內容版面配置區 4"/>
          <p:cNvSpPr txBox="1">
            <a:spLocks/>
          </p:cNvSpPr>
          <p:nvPr/>
        </p:nvSpPr>
        <p:spPr>
          <a:xfrm>
            <a:off x="5984032" y="1373219"/>
            <a:ext cx="2830037" cy="838136"/>
          </a:xfrm>
          <a:prstGeom prst="rect">
            <a:avLst/>
          </a:prstGeom>
        </p:spPr>
        <p:txBody>
          <a:bodyPr rtlCol="0"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>
                  <a:lumMod val="50000"/>
                </a:schemeClr>
              </a:buClr>
              <a:buFont typeface="Verdana"/>
              <a:buChar char="◦"/>
              <a:defRPr kumimoji="0" sz="28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 2"/>
              <a:buChar char=""/>
              <a:defRPr kumimoji="0" sz="24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zh-TW" altLang="en-US" dirty="0" smtClean="0"/>
              <a:t>首頁按鈕</a:t>
            </a:r>
            <a:endParaRPr lang="zh-TW" altLang="en-US" dirty="0"/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806" y="2453952"/>
            <a:ext cx="3085099" cy="86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68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功能講解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6096000" y="2248678"/>
            <a:ext cx="5660074" cy="3850433"/>
          </a:xfrm>
        </p:spPr>
        <p:txBody>
          <a:bodyPr/>
          <a:lstStyle/>
          <a:p>
            <a:r>
              <a:rPr lang="zh-TW" altLang="en-US" smtClean="0"/>
              <a:t>會員註冊或登入</a:t>
            </a:r>
            <a:endParaRPr lang="zh-TW" altLang="en-US" dirty="0"/>
          </a:p>
        </p:txBody>
      </p:sp>
      <p:sp>
        <p:nvSpPr>
          <p:cNvPr id="8" name="內容版面配置區 4"/>
          <p:cNvSpPr txBox="1">
            <a:spLocks/>
          </p:cNvSpPr>
          <p:nvPr/>
        </p:nvSpPr>
        <p:spPr>
          <a:xfrm>
            <a:off x="6217297" y="1550501"/>
            <a:ext cx="2830037" cy="838136"/>
          </a:xfrm>
          <a:prstGeom prst="rect">
            <a:avLst/>
          </a:prstGeom>
        </p:spPr>
        <p:txBody>
          <a:bodyPr rtlCol="0"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>
                  <a:lumMod val="50000"/>
                </a:schemeClr>
              </a:buClr>
              <a:buFont typeface="Verdana"/>
              <a:buChar char="◦"/>
              <a:defRPr kumimoji="0" sz="28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 2"/>
              <a:buChar char=""/>
              <a:defRPr kumimoji="0" sz="24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zh-TW" altLang="en-US" dirty="0" smtClean="0"/>
              <a:t>登入註冊</a:t>
            </a:r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664" y="2162110"/>
            <a:ext cx="3613336" cy="253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0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功能講解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7464490" y="2655030"/>
            <a:ext cx="4068147" cy="3850433"/>
          </a:xfrm>
        </p:spPr>
        <p:txBody>
          <a:bodyPr/>
          <a:lstStyle/>
          <a:p>
            <a:r>
              <a:rPr lang="zh-TW" altLang="en-US" dirty="0" smtClean="0"/>
              <a:t>可以立即觀看韓總相關新聞影音</a:t>
            </a:r>
            <a:endParaRPr lang="zh-TW" altLang="en-US" dirty="0"/>
          </a:p>
        </p:txBody>
      </p:sp>
      <p:sp>
        <p:nvSpPr>
          <p:cNvPr id="8" name="內容版面配置區 4"/>
          <p:cNvSpPr txBox="1">
            <a:spLocks/>
          </p:cNvSpPr>
          <p:nvPr/>
        </p:nvSpPr>
        <p:spPr>
          <a:xfrm>
            <a:off x="7626219" y="1793096"/>
            <a:ext cx="2830037" cy="838136"/>
          </a:xfrm>
          <a:prstGeom prst="rect">
            <a:avLst/>
          </a:prstGeom>
        </p:spPr>
        <p:txBody>
          <a:bodyPr rtlCol="0"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>
                  <a:lumMod val="50000"/>
                </a:schemeClr>
              </a:buClr>
              <a:buFont typeface="Verdana"/>
              <a:buChar char="◦"/>
              <a:defRPr kumimoji="0" sz="28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 2"/>
              <a:buChar char=""/>
              <a:defRPr kumimoji="0" sz="24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zh-TW" altLang="en-US" dirty="0" smtClean="0"/>
              <a:t>新聞事件連結</a:t>
            </a:r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454" y="1954889"/>
            <a:ext cx="5589036" cy="262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1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功能講解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7464490" y="2655030"/>
            <a:ext cx="4068147" cy="3850433"/>
          </a:xfrm>
        </p:spPr>
        <p:txBody>
          <a:bodyPr/>
          <a:lstStyle/>
          <a:p>
            <a:r>
              <a:rPr lang="zh-TW" altLang="en-US" dirty="0" smtClean="0"/>
              <a:t>依據瀏覽數排序</a:t>
            </a:r>
            <a:endParaRPr lang="en-US" altLang="zh-TW" dirty="0" smtClean="0"/>
          </a:p>
          <a:p>
            <a:r>
              <a:rPr lang="zh-TW" altLang="en-US" dirty="0"/>
              <a:t>有不同的分類</a:t>
            </a:r>
          </a:p>
        </p:txBody>
      </p:sp>
      <p:sp>
        <p:nvSpPr>
          <p:cNvPr id="8" name="內容版面配置區 4"/>
          <p:cNvSpPr txBox="1">
            <a:spLocks/>
          </p:cNvSpPr>
          <p:nvPr/>
        </p:nvSpPr>
        <p:spPr>
          <a:xfrm>
            <a:off x="7626219" y="1793096"/>
            <a:ext cx="2830037" cy="838136"/>
          </a:xfrm>
          <a:prstGeom prst="rect">
            <a:avLst/>
          </a:prstGeom>
        </p:spPr>
        <p:txBody>
          <a:bodyPr rtlCol="0"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>
                  <a:lumMod val="50000"/>
                </a:schemeClr>
              </a:buClr>
              <a:buFont typeface="Verdana"/>
              <a:buChar char="◦"/>
              <a:defRPr kumimoji="0" sz="28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 2"/>
              <a:buChar char=""/>
              <a:defRPr kumimoji="0" sz="24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zh-TW" altLang="en-US" dirty="0" smtClean="0"/>
              <a:t>店家排行</a:t>
            </a:r>
            <a:endParaRPr lang="zh-TW" altLang="en-US" dirty="0"/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529" y="1987420"/>
            <a:ext cx="5403969" cy="291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功能講解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7464490" y="2655030"/>
            <a:ext cx="4068147" cy="3850433"/>
          </a:xfrm>
        </p:spPr>
        <p:txBody>
          <a:bodyPr/>
          <a:lstStyle/>
          <a:p>
            <a:r>
              <a:rPr lang="zh-TW" altLang="en-US" dirty="0" smtClean="0"/>
              <a:t>依據使用者的觀看紀錄去推薦店家</a:t>
            </a:r>
            <a:endParaRPr lang="zh-TW" altLang="en-US" dirty="0"/>
          </a:p>
        </p:txBody>
      </p:sp>
      <p:sp>
        <p:nvSpPr>
          <p:cNvPr id="8" name="內容版面配置區 4"/>
          <p:cNvSpPr txBox="1">
            <a:spLocks/>
          </p:cNvSpPr>
          <p:nvPr/>
        </p:nvSpPr>
        <p:spPr>
          <a:xfrm>
            <a:off x="7626219" y="1793096"/>
            <a:ext cx="2830037" cy="838136"/>
          </a:xfrm>
          <a:prstGeom prst="rect">
            <a:avLst/>
          </a:prstGeom>
        </p:spPr>
        <p:txBody>
          <a:bodyPr rtlCol="0"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>
                  <a:lumMod val="50000"/>
                </a:schemeClr>
              </a:buClr>
              <a:buFont typeface="Verdana"/>
              <a:buChar char="◦"/>
              <a:defRPr kumimoji="0" sz="28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 2"/>
              <a:buChar char=""/>
              <a:defRPr kumimoji="0" sz="24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zh-TW" altLang="en-US" dirty="0" smtClean="0"/>
              <a:t>預測推薦</a:t>
            </a:r>
            <a:endParaRPr lang="zh-TW" altLang="en-US" dirty="0"/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073" y="1793095"/>
            <a:ext cx="5402425" cy="266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功能講解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7626219" y="2667337"/>
            <a:ext cx="4068147" cy="3850433"/>
          </a:xfrm>
        </p:spPr>
        <p:txBody>
          <a:bodyPr/>
          <a:lstStyle/>
          <a:p>
            <a:r>
              <a:rPr lang="zh-TW" altLang="en-US" dirty="0" smtClean="0"/>
              <a:t>可以更快速的進入想要看的網頁</a:t>
            </a:r>
            <a:endParaRPr lang="zh-TW" altLang="en-US" dirty="0"/>
          </a:p>
        </p:txBody>
      </p:sp>
      <p:sp>
        <p:nvSpPr>
          <p:cNvPr id="8" name="內容版面配置區 4"/>
          <p:cNvSpPr txBox="1">
            <a:spLocks/>
          </p:cNvSpPr>
          <p:nvPr/>
        </p:nvSpPr>
        <p:spPr>
          <a:xfrm>
            <a:off x="7626219" y="1793096"/>
            <a:ext cx="2830037" cy="838136"/>
          </a:xfrm>
          <a:prstGeom prst="rect">
            <a:avLst/>
          </a:prstGeom>
        </p:spPr>
        <p:txBody>
          <a:bodyPr rtlCol="0"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>
                  <a:lumMod val="50000"/>
                </a:schemeClr>
              </a:buClr>
              <a:buFont typeface="Verdana"/>
              <a:buChar char="◦"/>
              <a:defRPr kumimoji="0" sz="28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 2"/>
              <a:buChar char=""/>
              <a:defRPr kumimoji="0" sz="24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zh-TW" altLang="en-US" dirty="0" smtClean="0"/>
              <a:t>相關連結</a:t>
            </a:r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107" y="2372200"/>
            <a:ext cx="5704112" cy="222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0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功能講解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7464490" y="2655030"/>
            <a:ext cx="4068147" cy="3850433"/>
          </a:xfrm>
        </p:spPr>
        <p:txBody>
          <a:bodyPr/>
          <a:lstStyle/>
          <a:p>
            <a:r>
              <a:rPr lang="zh-TW" altLang="en-US" dirty="0" smtClean="0"/>
              <a:t>店家總覽，列出所有刊登的店家，可以連結到個別網站</a:t>
            </a:r>
            <a:endParaRPr lang="zh-TW" altLang="en-US" dirty="0"/>
          </a:p>
        </p:txBody>
      </p:sp>
      <p:sp>
        <p:nvSpPr>
          <p:cNvPr id="8" name="內容版面配置區 4"/>
          <p:cNvSpPr txBox="1">
            <a:spLocks/>
          </p:cNvSpPr>
          <p:nvPr/>
        </p:nvSpPr>
        <p:spPr>
          <a:xfrm>
            <a:off x="7626219" y="1793096"/>
            <a:ext cx="2830037" cy="838136"/>
          </a:xfrm>
          <a:prstGeom prst="rect">
            <a:avLst/>
          </a:prstGeom>
        </p:spPr>
        <p:txBody>
          <a:bodyPr rtlCol="0"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>
                  <a:lumMod val="50000"/>
                </a:schemeClr>
              </a:buClr>
              <a:buFont typeface="Verdana"/>
              <a:buChar char="◦"/>
              <a:defRPr kumimoji="0" sz="28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 2"/>
              <a:buChar char=""/>
              <a:defRPr kumimoji="0" sz="24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zh-TW" altLang="en-US" dirty="0" smtClean="0"/>
              <a:t>店家列表</a:t>
            </a:r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24" y="2631232"/>
            <a:ext cx="5506530" cy="215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0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功能講解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7464490" y="2655030"/>
            <a:ext cx="4068147" cy="3850433"/>
          </a:xfrm>
        </p:spPr>
        <p:txBody>
          <a:bodyPr/>
          <a:lstStyle/>
          <a:p>
            <a:r>
              <a:rPr lang="zh-TW" altLang="en-US" dirty="0" smtClean="0"/>
              <a:t>每個店家都有獨自的介紹頁面，可以看到詳細資訊</a:t>
            </a:r>
            <a:endParaRPr lang="zh-TW" altLang="en-US" dirty="0"/>
          </a:p>
        </p:txBody>
      </p:sp>
      <p:sp>
        <p:nvSpPr>
          <p:cNvPr id="8" name="內容版面配置區 4"/>
          <p:cNvSpPr txBox="1">
            <a:spLocks/>
          </p:cNvSpPr>
          <p:nvPr/>
        </p:nvSpPr>
        <p:spPr>
          <a:xfrm>
            <a:off x="7626219" y="1793096"/>
            <a:ext cx="2830037" cy="838136"/>
          </a:xfrm>
          <a:prstGeom prst="rect">
            <a:avLst/>
          </a:prstGeom>
        </p:spPr>
        <p:txBody>
          <a:bodyPr rtlCol="0"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>
                  <a:lumMod val="50000"/>
                </a:schemeClr>
              </a:buClr>
              <a:buFont typeface="Verdana"/>
              <a:buChar char="◦"/>
              <a:defRPr kumimoji="0" sz="28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 2"/>
              <a:buChar char=""/>
              <a:defRPr kumimoji="0" sz="24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zh-TW" altLang="en-US" dirty="0" smtClean="0"/>
              <a:t>個別介紹</a:t>
            </a:r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032" y="2077699"/>
            <a:ext cx="5147274" cy="297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0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TW" altLang="en-US" dirty="0" smtClean="0"/>
              <a:t>組員介紹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168" y="1396620"/>
            <a:ext cx="1824157" cy="1827974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684" y="4560539"/>
            <a:ext cx="1822998" cy="183060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897" y="1417638"/>
            <a:ext cx="1851016" cy="182797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723" y="4556546"/>
            <a:ext cx="1834602" cy="1834602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040992" y="1417638"/>
            <a:ext cx="1343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何昌鴻</a:t>
            </a:r>
            <a:endParaRPr kumimoji="1" lang="en-US" altLang="zh-TW" sz="20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前端排版</a:t>
            </a:r>
            <a:endParaRPr kumimoji="1" lang="en-US" altLang="zh-TW" sz="20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後端整合</a:t>
            </a:r>
            <a:endParaRPr kumimoji="1" lang="zh-TW" altLang="en-US" sz="20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143921" y="139662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徐贊凱</a:t>
            </a:r>
            <a:endParaRPr kumimoji="1" lang="en-US" altLang="zh-TW" sz="20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新增資料模組</a:t>
            </a:r>
            <a:endParaRPr kumimoji="1" lang="zh-TW" altLang="en-US" sz="20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871682" y="453217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吳育倫</a:t>
            </a:r>
            <a:endParaRPr kumimoji="1" lang="en-US" altLang="zh-TW" sz="20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註冊登入模組</a:t>
            </a:r>
            <a:endParaRPr kumimoji="1" lang="zh-TW" altLang="en-US" sz="20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558898" y="4532170"/>
            <a:ext cx="1210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王璟倫</a:t>
            </a:r>
            <a:endParaRPr kumimoji="1" lang="en-US" altLang="zh-TW" sz="20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資料整合</a:t>
            </a:r>
            <a:endParaRPr kumimoji="1" lang="en-US" altLang="zh-TW" sz="20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後端建立</a:t>
            </a:r>
            <a:endParaRPr kumimoji="1" lang="en-US" altLang="zh-TW" sz="20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4507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功能講解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6945085" y="2416628"/>
            <a:ext cx="4068147" cy="3850433"/>
          </a:xfrm>
        </p:spPr>
        <p:txBody>
          <a:bodyPr/>
          <a:lstStyle/>
          <a:p>
            <a:r>
              <a:rPr lang="zh-TW" altLang="en-US" dirty="0" smtClean="0"/>
              <a:t>會員可以新增店家，藉此來快速增加店家刊登數</a:t>
            </a:r>
            <a:endParaRPr lang="zh-TW" altLang="en-US" dirty="0"/>
          </a:p>
        </p:txBody>
      </p:sp>
      <p:sp>
        <p:nvSpPr>
          <p:cNvPr id="8" name="內容版面配置區 4"/>
          <p:cNvSpPr txBox="1">
            <a:spLocks/>
          </p:cNvSpPr>
          <p:nvPr/>
        </p:nvSpPr>
        <p:spPr>
          <a:xfrm>
            <a:off x="6945085" y="1578492"/>
            <a:ext cx="2830037" cy="838136"/>
          </a:xfrm>
          <a:prstGeom prst="rect">
            <a:avLst/>
          </a:prstGeom>
        </p:spPr>
        <p:txBody>
          <a:bodyPr rtlCol="0"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>
                  <a:lumMod val="50000"/>
                </a:schemeClr>
              </a:buClr>
              <a:buFont typeface="Verdana"/>
              <a:buChar char="◦"/>
              <a:defRPr kumimoji="0" sz="28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 2"/>
              <a:buChar char=""/>
              <a:defRPr kumimoji="0" sz="24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zh-TW" altLang="en-US" dirty="0" smtClean="0"/>
              <a:t>新增店家</a:t>
            </a:r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984" y="1502229"/>
            <a:ext cx="3902915" cy="37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0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67072" y="2810574"/>
            <a:ext cx="2999232" cy="1143000"/>
          </a:xfrm>
        </p:spPr>
        <p:txBody>
          <a:bodyPr/>
          <a:lstStyle/>
          <a:p>
            <a:r>
              <a:rPr kumimoji="1" lang="zh-TW" altLang="en-US" dirty="0" smtClean="0"/>
              <a:t>網站</a:t>
            </a:r>
            <a:r>
              <a:rPr kumimoji="1" lang="en-US" altLang="zh-TW" dirty="0" smtClean="0"/>
              <a:t>DEMO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206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01056" y="2810574"/>
            <a:ext cx="2535936" cy="1143000"/>
          </a:xfrm>
        </p:spPr>
        <p:txBody>
          <a:bodyPr/>
          <a:lstStyle/>
          <a:p>
            <a:r>
              <a:rPr kumimoji="1" lang="zh-TW" altLang="en-US" dirty="0" smtClean="0"/>
              <a:t>未來展望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78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未來展望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會員系統更加完整</a:t>
            </a:r>
            <a:r>
              <a:rPr lang="en-US" altLang="zh-TW" dirty="0" smtClean="0"/>
              <a:t>-</a:t>
            </a:r>
            <a:r>
              <a:rPr lang="zh-TW" altLang="en-US" dirty="0" smtClean="0"/>
              <a:t>店家和顧客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增設店家的功能完成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/>
              <a:t>數據</a:t>
            </a:r>
            <a:r>
              <a:rPr lang="zh-TW" altLang="en-US" dirty="0" smtClean="0"/>
              <a:t>分析可能喜歡的店家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能有評論按讚功能</a:t>
            </a:r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60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498848" y="2713038"/>
            <a:ext cx="3572256" cy="1143000"/>
          </a:xfrm>
        </p:spPr>
        <p:txBody>
          <a:bodyPr/>
          <a:lstStyle/>
          <a:p>
            <a:r>
              <a:rPr kumimoji="1" lang="zh-TW" altLang="en-US" dirty="0" smtClean="0"/>
              <a:t>組員心得分享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957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製作感想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跟著老師的步驟練習</a:t>
            </a:r>
            <a:r>
              <a:rPr lang="en-US" altLang="zh-TW" dirty="0" err="1" smtClean="0"/>
              <a:t>django</a:t>
            </a:r>
            <a:r>
              <a:rPr lang="zh-TW" altLang="en-US" dirty="0"/>
              <a:t>感覺</a:t>
            </a:r>
            <a:r>
              <a:rPr lang="zh-TW" altLang="en-US" dirty="0" smtClean="0"/>
              <a:t>起來很簡單，但是自己實作的時候卻發現出現很多</a:t>
            </a:r>
            <a:r>
              <a:rPr lang="en-US" altLang="zh-TW" dirty="0" smtClean="0"/>
              <a:t>bug</a:t>
            </a:r>
            <a:r>
              <a:rPr lang="zh-TW" altLang="en-US" dirty="0" smtClean="0"/>
              <a:t>，明明一樣的做法就會跑出錯誤，讓我們網頁製作的進度拖緩。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雖然功能不齊全，沒有達到我們最初想要的樣子，但做完一個網頁還是讓我們很有成就感。希望能在精進自己的能力，讓網頁寫得更順手。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644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486656" y="2822766"/>
            <a:ext cx="3511296" cy="1143000"/>
          </a:xfrm>
        </p:spPr>
        <p:txBody>
          <a:bodyPr/>
          <a:lstStyle/>
          <a:p>
            <a:r>
              <a:rPr kumimoji="1" lang="zh-TW" altLang="en-US" dirty="0" smtClean="0"/>
              <a:t>謝謝大家聆聽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882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/>
          <p:cNvGrpSpPr/>
          <p:nvPr/>
        </p:nvGrpSpPr>
        <p:grpSpPr>
          <a:xfrm>
            <a:off x="1751220" y="2259691"/>
            <a:ext cx="10169398" cy="2562226"/>
            <a:chOff x="1474995" y="2145391"/>
            <a:chExt cx="10169398" cy="2562226"/>
          </a:xfrm>
        </p:grpSpPr>
        <p:grpSp>
          <p:nvGrpSpPr>
            <p:cNvPr id="21" name="群組 20"/>
            <p:cNvGrpSpPr/>
            <p:nvPr/>
          </p:nvGrpSpPr>
          <p:grpSpPr>
            <a:xfrm>
              <a:off x="1474995" y="2145391"/>
              <a:ext cx="10169398" cy="2562226"/>
              <a:chOff x="1456436" y="2162175"/>
              <a:chExt cx="10169398" cy="2228850"/>
            </a:xfrm>
            <a:pattFill prst="ltHorz">
              <a:fgClr>
                <a:schemeClr val="bg2"/>
              </a:fgClr>
              <a:bgClr>
                <a:schemeClr val="bg1"/>
              </a:bgClr>
            </a:pattFill>
          </p:grpSpPr>
          <p:sp>
            <p:nvSpPr>
              <p:cNvPr id="7" name="向右箭號 6"/>
              <p:cNvSpPr/>
              <p:nvPr/>
            </p:nvSpPr>
            <p:spPr>
              <a:xfrm>
                <a:off x="1944001" y="2162175"/>
                <a:ext cx="9681833" cy="2228850"/>
              </a:xfrm>
              <a:prstGeom prst="rightArrow">
                <a:avLst/>
              </a:prstGeom>
              <a:grpFill/>
              <a:ln>
                <a:solidFill>
                  <a:srgbClr val="E0CBA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 rot="13461114">
                <a:off x="1456436" y="2896017"/>
                <a:ext cx="975128" cy="874004"/>
              </a:xfrm>
              <a:prstGeom prst="rtTriangle">
                <a:avLst/>
              </a:prstGeom>
              <a:solidFill>
                <a:srgbClr val="E0CBA3"/>
              </a:solidFill>
              <a:ln>
                <a:solidFill>
                  <a:srgbClr val="E0CBA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11" name="直線接點 10"/>
            <p:cNvCxnSpPr/>
            <p:nvPr/>
          </p:nvCxnSpPr>
          <p:spPr>
            <a:xfrm>
              <a:off x="3955306" y="2791423"/>
              <a:ext cx="1" cy="1303012"/>
            </a:xfrm>
            <a:prstGeom prst="line">
              <a:avLst/>
            </a:prstGeom>
            <a:pattFill prst="ltHorz">
              <a:fgClr>
                <a:schemeClr val="bg2"/>
              </a:fgClr>
              <a:bgClr>
                <a:schemeClr val="bg1"/>
              </a:bgClr>
            </a:pattFill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>
            <a:xfrm>
              <a:off x="5600746" y="2774998"/>
              <a:ext cx="1" cy="1303012"/>
            </a:xfrm>
            <a:prstGeom prst="line">
              <a:avLst/>
            </a:prstGeom>
            <a:pattFill prst="ltHorz">
              <a:fgClr>
                <a:schemeClr val="bg2"/>
              </a:fgClr>
              <a:bgClr>
                <a:schemeClr val="bg1"/>
              </a:bgClr>
            </a:pattFill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>
            <a:xfrm>
              <a:off x="7223291" y="2791423"/>
              <a:ext cx="1" cy="1303012"/>
            </a:xfrm>
            <a:prstGeom prst="line">
              <a:avLst/>
            </a:prstGeom>
            <a:pattFill prst="ltHorz">
              <a:fgClr>
                <a:schemeClr val="bg2"/>
              </a:fgClr>
              <a:bgClr>
                <a:schemeClr val="bg1"/>
              </a:bgClr>
            </a:pattFill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>
              <a:off x="8943484" y="2791423"/>
              <a:ext cx="1" cy="1303012"/>
            </a:xfrm>
            <a:prstGeom prst="line">
              <a:avLst/>
            </a:prstGeom>
            <a:pattFill prst="ltHorz">
              <a:fgClr>
                <a:schemeClr val="bg2"/>
              </a:fgClr>
              <a:bgClr>
                <a:schemeClr val="bg1"/>
              </a:bgClr>
            </a:pattFill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文字方塊 19"/>
          <p:cNvSpPr txBox="1"/>
          <p:nvPr/>
        </p:nvSpPr>
        <p:spPr>
          <a:xfrm>
            <a:off x="2814051" y="2953749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rgbClr val="FC04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設計動機</a:t>
            </a:r>
            <a:endParaRPr lang="en-US" altLang="zh-TW" sz="2400" dirty="0" smtClean="0">
              <a:solidFill>
                <a:srgbClr val="FC04D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solidFill>
                  <a:srgbClr val="FC04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與</a:t>
            </a:r>
            <a:endParaRPr lang="en-US" altLang="zh-TW" sz="2400" dirty="0" smtClean="0">
              <a:solidFill>
                <a:srgbClr val="FC04D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solidFill>
                  <a:srgbClr val="FC04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創意發想</a:t>
            </a:r>
            <a:endParaRPr lang="zh-TW" altLang="en-US" sz="2400" dirty="0">
              <a:solidFill>
                <a:srgbClr val="FC04D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4180897" y="335385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C04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使用者需求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6028810" y="333113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C04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企業需求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7692920" y="333804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C04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網頁功能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9245944" y="332308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rgbClr val="FC04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流程圖</a:t>
            </a:r>
            <a:endParaRPr lang="zh-TW" altLang="en-US" sz="2400" dirty="0">
              <a:solidFill>
                <a:srgbClr val="FC04D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1847469" y="503509"/>
            <a:ext cx="9997440" cy="1143000"/>
          </a:xfrm>
        </p:spPr>
        <p:txBody>
          <a:bodyPr/>
          <a:lstStyle/>
          <a:p>
            <a:pPr algn="ctr"/>
            <a:r>
              <a:rPr lang="en-US" altLang="zh-TW" dirty="0" smtClean="0"/>
              <a:t>OUTLINE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860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設計動機與創意發</a:t>
            </a:r>
            <a:r>
              <a:rPr lang="zh-TW" altLang="en-US" dirty="0"/>
              <a:t>想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716798"/>
              </p:ext>
            </p:extLst>
          </p:nvPr>
        </p:nvGraphicFramePr>
        <p:xfrm>
          <a:off x="1843805" y="1417638"/>
          <a:ext cx="999744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404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使用者需求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6356211"/>
              </p:ext>
            </p:extLst>
          </p:nvPr>
        </p:nvGraphicFramePr>
        <p:xfrm>
          <a:off x="1975690" y="1384545"/>
          <a:ext cx="999744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802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企業需求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0081456"/>
              </p:ext>
            </p:extLst>
          </p:nvPr>
        </p:nvGraphicFramePr>
        <p:xfrm>
          <a:off x="1914144" y="1447800"/>
          <a:ext cx="999744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672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網頁架構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425" y="1158783"/>
            <a:ext cx="5638800" cy="5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6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開發規劃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前期：主題討論、功能規劃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中期：模板建立、前端設計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smtClean="0"/>
              <a:t>後期：前後端整合、功能修補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6182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67072" y="2810574"/>
            <a:ext cx="2999232" cy="1143000"/>
          </a:xfrm>
        </p:spPr>
        <p:txBody>
          <a:bodyPr/>
          <a:lstStyle/>
          <a:p>
            <a:r>
              <a:rPr kumimoji="1" lang="zh-TW" altLang="en-US" dirty="0" smtClean="0"/>
              <a:t>網站功能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56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壓葉設計範本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_13565437_TF03460542" id="{568E6BF7-3C8B-4EB5-9051-85600C831073}" vid="{9D9B2AAC-69C2-4CE0-8DBB-9D744D1B315D}"/>
    </a:ext>
  </a:extLst>
</a:theme>
</file>

<file path=ppt/theme/theme2.xml><?xml version="1.0" encoding="utf-8"?>
<a:theme xmlns:a="http://schemas.openxmlformats.org/drawingml/2006/main" name="Office 佈景主題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DEB5BEE-6806-4BF1-A9A7-4B4A72C0C6E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EFED04C-AD43-4E06-AD63-36D8B5E83787}">
  <ds:schemaRefs>
    <ds:schemaRef ds:uri="40262f94-9f35-4ac3-9a90-690165a166b7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a4f35948-e619-41b3-aa29-22878b09cfd2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0710C29-A897-44AD-9F83-BE5F874C2A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壓葉設計投影片</Template>
  <TotalTime>826</TotalTime>
  <Words>392</Words>
  <Application>Microsoft Office PowerPoint</Application>
  <PresentationFormat>自訂</PresentationFormat>
  <Paragraphs>95</Paragraphs>
  <Slides>26</Slides>
  <Notes>2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27" baseType="lpstr">
      <vt:lpstr>壓葉設計範本</vt:lpstr>
      <vt:lpstr>韓流來襲！！店家指南</vt:lpstr>
      <vt:lpstr>組員介紹</vt:lpstr>
      <vt:lpstr>OUTLINE</vt:lpstr>
      <vt:lpstr>設計動機與創意發想</vt:lpstr>
      <vt:lpstr>使用者需求</vt:lpstr>
      <vt:lpstr>企業需求</vt:lpstr>
      <vt:lpstr>網頁架構</vt:lpstr>
      <vt:lpstr>開發規劃</vt:lpstr>
      <vt:lpstr>網站功能</vt:lpstr>
      <vt:lpstr>功能講解</vt:lpstr>
      <vt:lpstr>功能講解</vt:lpstr>
      <vt:lpstr>功能講解</vt:lpstr>
      <vt:lpstr>功能講解</vt:lpstr>
      <vt:lpstr>功能講解</vt:lpstr>
      <vt:lpstr>功能講解</vt:lpstr>
      <vt:lpstr>功能講解</vt:lpstr>
      <vt:lpstr>功能講解</vt:lpstr>
      <vt:lpstr>功能講解</vt:lpstr>
      <vt:lpstr>功能講解</vt:lpstr>
      <vt:lpstr>功能講解</vt:lpstr>
      <vt:lpstr>網站DEMO</vt:lpstr>
      <vt:lpstr>未來展望</vt:lpstr>
      <vt:lpstr>未來展望</vt:lpstr>
      <vt:lpstr>組員心得分享</vt:lpstr>
      <vt:lpstr>製作感想</vt:lpstr>
      <vt:lpstr>謝謝大家聆聽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標題版面配置</dc:title>
  <dc:creator>User</dc:creator>
  <cp:lastModifiedBy>Windows User</cp:lastModifiedBy>
  <cp:revision>39</cp:revision>
  <dcterms:created xsi:type="dcterms:W3CDTF">2019-04-16T07:55:38Z</dcterms:created>
  <dcterms:modified xsi:type="dcterms:W3CDTF">2019-06-12T01:25:14Z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74065700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